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62" r:id="rId6"/>
    <p:sldId id="278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7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8EEA8-0B9A-464E-8CA8-5DD345B3944E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623D2-0982-4A43-B9E1-0738C87E83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623D2-0982-4A43-B9E1-0738C87E839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Water lili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295400"/>
            <a:ext cx="8077200" cy="5257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" y="10000"/>
                                    </p:animScale>
                                    <p:animScale>
                                      <p:cBhvr>
                                        <p:cTn id="15" dur="123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00000" y="450000"/>
                                    </p:animScale>
                                    <p:anim from="(ppt_x)" to="(0.5)" calcmode="lin" valueType="num">
                                      <p:cBhvr>
                                        <p:cTn id="16" dur="123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0.5)" to="(0.5)" calcmode="lin" valueType="num">
                                      <p:cBhvr>
                                        <p:cTn id="17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ppt_y+0.4)" calcmode="lin" valueType="num">
                                      <p:cBhvr>
                                        <p:cTn id="18" dur="123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from="(ppt_y)" to="(ppt_y)" calcmode="lin" valueType="num">
                                      <p:cBhvr>
                                        <p:cTn id="19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838200"/>
            <a:ext cx="510540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অনুপ্রস্থ তরঙ্গ </a:t>
            </a:r>
            <a:endParaRPr lang="en-US" sz="8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3276600" y="4495800"/>
            <a:ext cx="3810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6"/>
          </p:cNvCxnSpPr>
          <p:nvPr/>
        </p:nvCxnSpPr>
        <p:spPr>
          <a:xfrm flipV="1">
            <a:off x="3657600" y="4648201"/>
            <a:ext cx="4267200" cy="76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3505200" y="4419600"/>
            <a:ext cx="4499444" cy="956931"/>
          </a:xfrm>
          <a:custGeom>
            <a:avLst/>
            <a:gdLst>
              <a:gd name="connsiteX0" fmla="*/ 0 w 4499444"/>
              <a:gd name="connsiteY0" fmla="*/ 510363 h 956931"/>
              <a:gd name="connsiteX1" fmla="*/ 42531 w 4499444"/>
              <a:gd name="connsiteY1" fmla="*/ 446568 h 956931"/>
              <a:gd name="connsiteX2" fmla="*/ 63796 w 4499444"/>
              <a:gd name="connsiteY2" fmla="*/ 340242 h 956931"/>
              <a:gd name="connsiteX3" fmla="*/ 85061 w 4499444"/>
              <a:gd name="connsiteY3" fmla="*/ 276447 h 956931"/>
              <a:gd name="connsiteX4" fmla="*/ 170121 w 4499444"/>
              <a:gd name="connsiteY4" fmla="*/ 233917 h 956931"/>
              <a:gd name="connsiteX5" fmla="*/ 340242 w 4499444"/>
              <a:gd name="connsiteY5" fmla="*/ 106326 h 956931"/>
              <a:gd name="connsiteX6" fmla="*/ 425303 w 4499444"/>
              <a:gd name="connsiteY6" fmla="*/ 148856 h 956931"/>
              <a:gd name="connsiteX7" fmla="*/ 489098 w 4499444"/>
              <a:gd name="connsiteY7" fmla="*/ 170121 h 956931"/>
              <a:gd name="connsiteX8" fmla="*/ 510363 w 4499444"/>
              <a:gd name="connsiteY8" fmla="*/ 255182 h 956931"/>
              <a:gd name="connsiteX9" fmla="*/ 531628 w 4499444"/>
              <a:gd name="connsiteY9" fmla="*/ 467833 h 956931"/>
              <a:gd name="connsiteX10" fmla="*/ 574159 w 4499444"/>
              <a:gd name="connsiteY10" fmla="*/ 552893 h 956931"/>
              <a:gd name="connsiteX11" fmla="*/ 765545 w 4499444"/>
              <a:gd name="connsiteY11" fmla="*/ 808075 h 956931"/>
              <a:gd name="connsiteX12" fmla="*/ 829340 w 4499444"/>
              <a:gd name="connsiteY12" fmla="*/ 829340 h 956931"/>
              <a:gd name="connsiteX13" fmla="*/ 914400 w 4499444"/>
              <a:gd name="connsiteY13" fmla="*/ 808075 h 956931"/>
              <a:gd name="connsiteX14" fmla="*/ 956931 w 4499444"/>
              <a:gd name="connsiteY14" fmla="*/ 744279 h 956931"/>
              <a:gd name="connsiteX15" fmla="*/ 978196 w 4499444"/>
              <a:gd name="connsiteY15" fmla="*/ 404038 h 956931"/>
              <a:gd name="connsiteX16" fmla="*/ 1127052 w 4499444"/>
              <a:gd name="connsiteY16" fmla="*/ 63796 h 956931"/>
              <a:gd name="connsiteX17" fmla="*/ 1190847 w 4499444"/>
              <a:gd name="connsiteY17" fmla="*/ 85061 h 956931"/>
              <a:gd name="connsiteX18" fmla="*/ 1233377 w 4499444"/>
              <a:gd name="connsiteY18" fmla="*/ 233917 h 956931"/>
              <a:gd name="connsiteX19" fmla="*/ 1318438 w 4499444"/>
              <a:gd name="connsiteY19" fmla="*/ 318977 h 956931"/>
              <a:gd name="connsiteX20" fmla="*/ 1360968 w 4499444"/>
              <a:gd name="connsiteY20" fmla="*/ 382772 h 956931"/>
              <a:gd name="connsiteX21" fmla="*/ 1424763 w 4499444"/>
              <a:gd name="connsiteY21" fmla="*/ 467833 h 956931"/>
              <a:gd name="connsiteX22" fmla="*/ 1467293 w 4499444"/>
              <a:gd name="connsiteY22" fmla="*/ 531628 h 956931"/>
              <a:gd name="connsiteX23" fmla="*/ 1509824 w 4499444"/>
              <a:gd name="connsiteY23" fmla="*/ 574158 h 956931"/>
              <a:gd name="connsiteX24" fmla="*/ 1552354 w 4499444"/>
              <a:gd name="connsiteY24" fmla="*/ 765544 h 956931"/>
              <a:gd name="connsiteX25" fmla="*/ 1594884 w 4499444"/>
              <a:gd name="connsiteY25" fmla="*/ 808075 h 956931"/>
              <a:gd name="connsiteX26" fmla="*/ 1616149 w 4499444"/>
              <a:gd name="connsiteY26" fmla="*/ 871870 h 956931"/>
              <a:gd name="connsiteX27" fmla="*/ 1807535 w 4499444"/>
              <a:gd name="connsiteY27" fmla="*/ 808075 h 956931"/>
              <a:gd name="connsiteX28" fmla="*/ 1850066 w 4499444"/>
              <a:gd name="connsiteY28" fmla="*/ 680484 h 956931"/>
              <a:gd name="connsiteX29" fmla="*/ 1998921 w 4499444"/>
              <a:gd name="connsiteY29" fmla="*/ 255182 h 956931"/>
              <a:gd name="connsiteX30" fmla="*/ 2062717 w 4499444"/>
              <a:gd name="connsiteY30" fmla="*/ 212651 h 956931"/>
              <a:gd name="connsiteX31" fmla="*/ 2126512 w 4499444"/>
              <a:gd name="connsiteY31" fmla="*/ 63796 h 956931"/>
              <a:gd name="connsiteX32" fmla="*/ 2169042 w 4499444"/>
              <a:gd name="connsiteY32" fmla="*/ 21265 h 956931"/>
              <a:gd name="connsiteX33" fmla="*/ 2296633 w 4499444"/>
              <a:gd name="connsiteY33" fmla="*/ 170121 h 956931"/>
              <a:gd name="connsiteX34" fmla="*/ 2573079 w 4499444"/>
              <a:gd name="connsiteY34" fmla="*/ 489098 h 956931"/>
              <a:gd name="connsiteX35" fmla="*/ 2721935 w 4499444"/>
              <a:gd name="connsiteY35" fmla="*/ 723014 h 956931"/>
              <a:gd name="connsiteX36" fmla="*/ 2743200 w 4499444"/>
              <a:gd name="connsiteY36" fmla="*/ 786810 h 956931"/>
              <a:gd name="connsiteX37" fmla="*/ 2892056 w 4499444"/>
              <a:gd name="connsiteY37" fmla="*/ 914400 h 956931"/>
              <a:gd name="connsiteX38" fmla="*/ 2934586 w 4499444"/>
              <a:gd name="connsiteY38" fmla="*/ 956931 h 956931"/>
              <a:gd name="connsiteX39" fmla="*/ 3040912 w 4499444"/>
              <a:gd name="connsiteY39" fmla="*/ 935665 h 956931"/>
              <a:gd name="connsiteX40" fmla="*/ 3147238 w 4499444"/>
              <a:gd name="connsiteY40" fmla="*/ 404038 h 956931"/>
              <a:gd name="connsiteX41" fmla="*/ 3253563 w 4499444"/>
              <a:gd name="connsiteY41" fmla="*/ 191386 h 956931"/>
              <a:gd name="connsiteX42" fmla="*/ 3338624 w 4499444"/>
              <a:gd name="connsiteY42" fmla="*/ 63796 h 956931"/>
              <a:gd name="connsiteX43" fmla="*/ 3381154 w 4499444"/>
              <a:gd name="connsiteY43" fmla="*/ 0 h 956931"/>
              <a:gd name="connsiteX44" fmla="*/ 3466214 w 4499444"/>
              <a:gd name="connsiteY44" fmla="*/ 21265 h 956931"/>
              <a:gd name="connsiteX45" fmla="*/ 3530010 w 4499444"/>
              <a:gd name="connsiteY45" fmla="*/ 63796 h 956931"/>
              <a:gd name="connsiteX46" fmla="*/ 3593805 w 4499444"/>
              <a:gd name="connsiteY46" fmla="*/ 85061 h 956931"/>
              <a:gd name="connsiteX47" fmla="*/ 3636335 w 4499444"/>
              <a:gd name="connsiteY47" fmla="*/ 148856 h 956931"/>
              <a:gd name="connsiteX48" fmla="*/ 3678866 w 4499444"/>
              <a:gd name="connsiteY48" fmla="*/ 318977 h 956931"/>
              <a:gd name="connsiteX49" fmla="*/ 3700131 w 4499444"/>
              <a:gd name="connsiteY49" fmla="*/ 382772 h 956931"/>
              <a:gd name="connsiteX50" fmla="*/ 3785191 w 4499444"/>
              <a:gd name="connsiteY50" fmla="*/ 531628 h 956931"/>
              <a:gd name="connsiteX51" fmla="*/ 4019107 w 4499444"/>
              <a:gd name="connsiteY51" fmla="*/ 829340 h 956931"/>
              <a:gd name="connsiteX52" fmla="*/ 4082903 w 4499444"/>
              <a:gd name="connsiteY52" fmla="*/ 893135 h 956931"/>
              <a:gd name="connsiteX53" fmla="*/ 4359349 w 4499444"/>
              <a:gd name="connsiteY53" fmla="*/ 914400 h 956931"/>
              <a:gd name="connsiteX54" fmla="*/ 4444410 w 4499444"/>
              <a:gd name="connsiteY54" fmla="*/ 893135 h 956931"/>
              <a:gd name="connsiteX55" fmla="*/ 4486940 w 4499444"/>
              <a:gd name="connsiteY55" fmla="*/ 829340 h 956931"/>
              <a:gd name="connsiteX56" fmla="*/ 4486940 w 4499444"/>
              <a:gd name="connsiteY56" fmla="*/ 340242 h 956931"/>
              <a:gd name="connsiteX57" fmla="*/ 4486940 w 4499444"/>
              <a:gd name="connsiteY57" fmla="*/ 340242 h 956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499444" h="956931">
                <a:moveTo>
                  <a:pt x="0" y="510363"/>
                </a:moveTo>
                <a:cubicBezTo>
                  <a:pt x="14177" y="489098"/>
                  <a:pt x="33557" y="470498"/>
                  <a:pt x="42531" y="446568"/>
                </a:cubicBezTo>
                <a:cubicBezTo>
                  <a:pt x="55222" y="412725"/>
                  <a:pt x="55030" y="375307"/>
                  <a:pt x="63796" y="340242"/>
                </a:cubicBezTo>
                <a:cubicBezTo>
                  <a:pt x="69232" y="318496"/>
                  <a:pt x="69211" y="292297"/>
                  <a:pt x="85061" y="276447"/>
                </a:cubicBezTo>
                <a:cubicBezTo>
                  <a:pt x="107476" y="254032"/>
                  <a:pt x="142410" y="249312"/>
                  <a:pt x="170121" y="233917"/>
                </a:cubicBezTo>
                <a:cubicBezTo>
                  <a:pt x="289023" y="167860"/>
                  <a:pt x="256834" y="189734"/>
                  <a:pt x="340242" y="106326"/>
                </a:cubicBezTo>
                <a:cubicBezTo>
                  <a:pt x="368596" y="120503"/>
                  <a:pt x="396166" y="136369"/>
                  <a:pt x="425303" y="148856"/>
                </a:cubicBezTo>
                <a:cubicBezTo>
                  <a:pt x="445906" y="157686"/>
                  <a:pt x="475095" y="152618"/>
                  <a:pt x="489098" y="170121"/>
                </a:cubicBezTo>
                <a:cubicBezTo>
                  <a:pt x="507355" y="192943"/>
                  <a:pt x="503275" y="226828"/>
                  <a:pt x="510363" y="255182"/>
                </a:cubicBezTo>
                <a:cubicBezTo>
                  <a:pt x="517451" y="326066"/>
                  <a:pt x="516702" y="398177"/>
                  <a:pt x="531628" y="467833"/>
                </a:cubicBezTo>
                <a:cubicBezTo>
                  <a:pt x="538270" y="498829"/>
                  <a:pt x="557545" y="525895"/>
                  <a:pt x="574159" y="552893"/>
                </a:cubicBezTo>
                <a:cubicBezTo>
                  <a:pt x="594965" y="586702"/>
                  <a:pt x="695961" y="761686"/>
                  <a:pt x="765545" y="808075"/>
                </a:cubicBezTo>
                <a:cubicBezTo>
                  <a:pt x="784196" y="820509"/>
                  <a:pt x="808075" y="822252"/>
                  <a:pt x="829340" y="829340"/>
                </a:cubicBezTo>
                <a:cubicBezTo>
                  <a:pt x="857693" y="822252"/>
                  <a:pt x="890083" y="824287"/>
                  <a:pt x="914400" y="808075"/>
                </a:cubicBezTo>
                <a:cubicBezTo>
                  <a:pt x="935665" y="793898"/>
                  <a:pt x="952945" y="769524"/>
                  <a:pt x="956931" y="744279"/>
                </a:cubicBezTo>
                <a:cubicBezTo>
                  <a:pt x="974654" y="632035"/>
                  <a:pt x="962669" y="516607"/>
                  <a:pt x="978196" y="404038"/>
                </a:cubicBezTo>
                <a:cubicBezTo>
                  <a:pt x="1017759" y="117208"/>
                  <a:pt x="978402" y="175282"/>
                  <a:pt x="1127052" y="63796"/>
                </a:cubicBezTo>
                <a:cubicBezTo>
                  <a:pt x="1148317" y="70884"/>
                  <a:pt x="1174997" y="69211"/>
                  <a:pt x="1190847" y="85061"/>
                </a:cubicBezTo>
                <a:cubicBezTo>
                  <a:pt x="1201581" y="95795"/>
                  <a:pt x="1232457" y="232446"/>
                  <a:pt x="1233377" y="233917"/>
                </a:cubicBezTo>
                <a:cubicBezTo>
                  <a:pt x="1254629" y="267920"/>
                  <a:pt x="1292343" y="288533"/>
                  <a:pt x="1318438" y="318977"/>
                </a:cubicBezTo>
                <a:cubicBezTo>
                  <a:pt x="1335071" y="338382"/>
                  <a:pt x="1346113" y="361975"/>
                  <a:pt x="1360968" y="382772"/>
                </a:cubicBezTo>
                <a:cubicBezTo>
                  <a:pt x="1381568" y="411612"/>
                  <a:pt x="1404163" y="438993"/>
                  <a:pt x="1424763" y="467833"/>
                </a:cubicBezTo>
                <a:cubicBezTo>
                  <a:pt x="1439618" y="488630"/>
                  <a:pt x="1451327" y="511671"/>
                  <a:pt x="1467293" y="531628"/>
                </a:cubicBezTo>
                <a:cubicBezTo>
                  <a:pt x="1479818" y="547284"/>
                  <a:pt x="1495647" y="559981"/>
                  <a:pt x="1509824" y="574158"/>
                </a:cubicBezTo>
                <a:cubicBezTo>
                  <a:pt x="1514119" y="599925"/>
                  <a:pt x="1528192" y="725274"/>
                  <a:pt x="1552354" y="765544"/>
                </a:cubicBezTo>
                <a:cubicBezTo>
                  <a:pt x="1562669" y="782736"/>
                  <a:pt x="1580707" y="793898"/>
                  <a:pt x="1594884" y="808075"/>
                </a:cubicBezTo>
                <a:cubicBezTo>
                  <a:pt x="1601972" y="829340"/>
                  <a:pt x="1594884" y="864782"/>
                  <a:pt x="1616149" y="871870"/>
                </a:cubicBezTo>
                <a:cubicBezTo>
                  <a:pt x="1665617" y="888359"/>
                  <a:pt x="1767277" y="828204"/>
                  <a:pt x="1807535" y="808075"/>
                </a:cubicBezTo>
                <a:cubicBezTo>
                  <a:pt x="1821712" y="765545"/>
                  <a:pt x="1839193" y="723976"/>
                  <a:pt x="1850066" y="680484"/>
                </a:cubicBezTo>
                <a:cubicBezTo>
                  <a:pt x="1894634" y="502211"/>
                  <a:pt x="1879865" y="374238"/>
                  <a:pt x="1998921" y="255182"/>
                </a:cubicBezTo>
                <a:cubicBezTo>
                  <a:pt x="2016993" y="237110"/>
                  <a:pt x="2041452" y="226828"/>
                  <a:pt x="2062717" y="212651"/>
                </a:cubicBezTo>
                <a:cubicBezTo>
                  <a:pt x="2081619" y="155944"/>
                  <a:pt x="2091475" y="116351"/>
                  <a:pt x="2126512" y="63796"/>
                </a:cubicBezTo>
                <a:cubicBezTo>
                  <a:pt x="2137633" y="47114"/>
                  <a:pt x="2154865" y="35442"/>
                  <a:pt x="2169042" y="21265"/>
                </a:cubicBezTo>
                <a:cubicBezTo>
                  <a:pt x="2307776" y="67511"/>
                  <a:pt x="2159539" y="1390"/>
                  <a:pt x="2296633" y="170121"/>
                </a:cubicBezTo>
                <a:cubicBezTo>
                  <a:pt x="2666557" y="625412"/>
                  <a:pt x="2404914" y="208820"/>
                  <a:pt x="2573079" y="489098"/>
                </a:cubicBezTo>
                <a:cubicBezTo>
                  <a:pt x="2616874" y="664271"/>
                  <a:pt x="2560391" y="492235"/>
                  <a:pt x="2721935" y="723014"/>
                </a:cubicBezTo>
                <a:cubicBezTo>
                  <a:pt x="2734789" y="741378"/>
                  <a:pt x="2728308" y="770056"/>
                  <a:pt x="2743200" y="786810"/>
                </a:cubicBezTo>
                <a:cubicBezTo>
                  <a:pt x="2786617" y="835654"/>
                  <a:pt x="2843212" y="870983"/>
                  <a:pt x="2892056" y="914400"/>
                </a:cubicBezTo>
                <a:cubicBezTo>
                  <a:pt x="2907041" y="927720"/>
                  <a:pt x="2920409" y="942754"/>
                  <a:pt x="2934586" y="956931"/>
                </a:cubicBezTo>
                <a:cubicBezTo>
                  <a:pt x="2970028" y="949842"/>
                  <a:pt x="3009317" y="953218"/>
                  <a:pt x="3040912" y="935665"/>
                </a:cubicBezTo>
                <a:cubicBezTo>
                  <a:pt x="3231513" y="829776"/>
                  <a:pt x="3123458" y="576441"/>
                  <a:pt x="3147238" y="404038"/>
                </a:cubicBezTo>
                <a:cubicBezTo>
                  <a:pt x="3177725" y="183003"/>
                  <a:pt x="3181566" y="287382"/>
                  <a:pt x="3253563" y="191386"/>
                </a:cubicBezTo>
                <a:cubicBezTo>
                  <a:pt x="3284232" y="150494"/>
                  <a:pt x="3310271" y="106326"/>
                  <a:pt x="3338624" y="63796"/>
                </a:cubicBezTo>
                <a:lnTo>
                  <a:pt x="3381154" y="0"/>
                </a:lnTo>
                <a:cubicBezTo>
                  <a:pt x="3409507" y="7088"/>
                  <a:pt x="3439351" y="9752"/>
                  <a:pt x="3466214" y="21265"/>
                </a:cubicBezTo>
                <a:cubicBezTo>
                  <a:pt x="3489705" y="31333"/>
                  <a:pt x="3507150" y="52366"/>
                  <a:pt x="3530010" y="63796"/>
                </a:cubicBezTo>
                <a:cubicBezTo>
                  <a:pt x="3550059" y="73820"/>
                  <a:pt x="3572540" y="77973"/>
                  <a:pt x="3593805" y="85061"/>
                </a:cubicBezTo>
                <a:cubicBezTo>
                  <a:pt x="3607982" y="106326"/>
                  <a:pt x="3624905" y="125997"/>
                  <a:pt x="3636335" y="148856"/>
                </a:cubicBezTo>
                <a:cubicBezTo>
                  <a:pt x="3660639" y="197463"/>
                  <a:pt x="3666734" y="270451"/>
                  <a:pt x="3678866" y="318977"/>
                </a:cubicBezTo>
                <a:cubicBezTo>
                  <a:pt x="3684303" y="340723"/>
                  <a:pt x="3691301" y="362169"/>
                  <a:pt x="3700131" y="382772"/>
                </a:cubicBezTo>
                <a:cubicBezTo>
                  <a:pt x="3722574" y="435140"/>
                  <a:pt x="3750486" y="486244"/>
                  <a:pt x="3785191" y="531628"/>
                </a:cubicBezTo>
                <a:cubicBezTo>
                  <a:pt x="3861854" y="631880"/>
                  <a:pt x="3929866" y="740100"/>
                  <a:pt x="4019107" y="829340"/>
                </a:cubicBezTo>
                <a:cubicBezTo>
                  <a:pt x="4040372" y="850605"/>
                  <a:pt x="4053727" y="885841"/>
                  <a:pt x="4082903" y="893135"/>
                </a:cubicBezTo>
                <a:cubicBezTo>
                  <a:pt x="4172564" y="915550"/>
                  <a:pt x="4267200" y="907312"/>
                  <a:pt x="4359349" y="914400"/>
                </a:cubicBezTo>
                <a:cubicBezTo>
                  <a:pt x="4387703" y="907312"/>
                  <a:pt x="4420092" y="909347"/>
                  <a:pt x="4444410" y="893135"/>
                </a:cubicBezTo>
                <a:cubicBezTo>
                  <a:pt x="4465675" y="878958"/>
                  <a:pt x="4484980" y="854822"/>
                  <a:pt x="4486940" y="829340"/>
                </a:cubicBezTo>
                <a:cubicBezTo>
                  <a:pt x="4499444" y="666788"/>
                  <a:pt x="4486940" y="503275"/>
                  <a:pt x="4486940" y="340242"/>
                </a:cubicBezTo>
                <a:lnTo>
                  <a:pt x="4486940" y="340242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6200000" flipV="1">
            <a:off x="1562100" y="4457700"/>
            <a:ext cx="403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029200" y="2971800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তরঙ্গ প্রবাহের দিক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Arrow Connector 17"/>
          <p:cNvCxnSpPr>
            <a:endCxn id="16" idx="3"/>
          </p:cNvCxnSpPr>
          <p:nvPr/>
        </p:nvCxnSpPr>
        <p:spPr>
          <a:xfrm flipV="1">
            <a:off x="7620000" y="3264188"/>
            <a:ext cx="609600" cy="12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6200000">
            <a:off x="460117" y="4172635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বস্তুর কম্পনের দিক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1" name="Straight Arrow Connector 20"/>
          <p:cNvCxnSpPr>
            <a:endCxn id="19" idx="3"/>
          </p:cNvCxnSpPr>
          <p:nvPr/>
        </p:nvCxnSpPr>
        <p:spPr>
          <a:xfrm rot="5400000" flipH="1" flipV="1">
            <a:off x="2173160" y="2779842"/>
            <a:ext cx="380999" cy="29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125 -0.16639 L 0.0125 0.166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22934 -0.0252 L 0.31233 -0.03629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9060" y="228600"/>
            <a:ext cx="5410200" cy="92333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অনুপ্রস্থ  তরঙ্গের সংজ্ঞা </a:t>
            </a:r>
            <a:endParaRPr lang="en-US" sz="5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239252"/>
            <a:ext cx="8077200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বস্তুর কম্পনের  দিক এবং তরঙ্গ প্রবাহের দিক পরস্পর সমকোণ হলে তাকে অনুপ্রস্থ তরঙ্গ বলে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2979819"/>
            <a:ext cx="32766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3970419"/>
            <a:ext cx="8458200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১।কম্পনের দিক তরঙ্গ  প্রবাহের দিক  সমকোণ হয় । </a:t>
            </a:r>
          </a:p>
          <a:p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২।তরঙ্গ শীর্ষ এবংতরঙ্গ পাদ  সৃষ্টি হয় ।</a:t>
            </a:r>
          </a:p>
          <a:p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৩।পরপর দুটি তরঙ্গ শীর্ষের মমধ্যব্ররতী দূরত্বকে তরঙ্গ দৈর্ঘ্য বলে।</a:t>
            </a:r>
            <a:endParaRPr lang="en-US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400" y="0"/>
            <a:ext cx="36576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অনুদৈর্ঘ্য তরঙ্গ 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Connector 3"/>
          <p:cNvSpPr/>
          <p:nvPr/>
        </p:nvSpPr>
        <p:spPr>
          <a:xfrm>
            <a:off x="3276600" y="3505200"/>
            <a:ext cx="609600" cy="762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657600" y="3886200"/>
            <a:ext cx="4267200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562100" y="3924300"/>
            <a:ext cx="419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3316626" y="1446028"/>
            <a:ext cx="874445" cy="4529470"/>
          </a:xfrm>
          <a:custGeom>
            <a:avLst/>
            <a:gdLst>
              <a:gd name="connsiteX0" fmla="*/ 340974 w 874445"/>
              <a:gd name="connsiteY0" fmla="*/ 4529470 h 4529470"/>
              <a:gd name="connsiteX1" fmla="*/ 149588 w 874445"/>
              <a:gd name="connsiteY1" fmla="*/ 4486939 h 4529470"/>
              <a:gd name="connsiteX2" fmla="*/ 85793 w 874445"/>
              <a:gd name="connsiteY2" fmla="*/ 4465674 h 4529470"/>
              <a:gd name="connsiteX3" fmla="*/ 21997 w 874445"/>
              <a:gd name="connsiteY3" fmla="*/ 4380614 h 4529470"/>
              <a:gd name="connsiteX4" fmla="*/ 85793 w 874445"/>
              <a:gd name="connsiteY4" fmla="*/ 4061637 h 4529470"/>
              <a:gd name="connsiteX5" fmla="*/ 149588 w 874445"/>
              <a:gd name="connsiteY5" fmla="*/ 4019107 h 4529470"/>
              <a:gd name="connsiteX6" fmla="*/ 489830 w 874445"/>
              <a:gd name="connsiteY6" fmla="*/ 3934046 h 4529470"/>
              <a:gd name="connsiteX7" fmla="*/ 659951 w 874445"/>
              <a:gd name="connsiteY7" fmla="*/ 3785191 h 4529470"/>
              <a:gd name="connsiteX8" fmla="*/ 638686 w 874445"/>
              <a:gd name="connsiteY8" fmla="*/ 3678865 h 4529470"/>
              <a:gd name="connsiteX9" fmla="*/ 617421 w 874445"/>
              <a:gd name="connsiteY9" fmla="*/ 3487479 h 4529470"/>
              <a:gd name="connsiteX10" fmla="*/ 532360 w 874445"/>
              <a:gd name="connsiteY10" fmla="*/ 3359888 h 4529470"/>
              <a:gd name="connsiteX11" fmla="*/ 383504 w 874445"/>
              <a:gd name="connsiteY11" fmla="*/ 3211032 h 4529470"/>
              <a:gd name="connsiteX12" fmla="*/ 170853 w 874445"/>
              <a:gd name="connsiteY12" fmla="*/ 3040912 h 4529470"/>
              <a:gd name="connsiteX13" fmla="*/ 149588 w 874445"/>
              <a:gd name="connsiteY13" fmla="*/ 2913321 h 4529470"/>
              <a:gd name="connsiteX14" fmla="*/ 128323 w 874445"/>
              <a:gd name="connsiteY14" fmla="*/ 2849525 h 4529470"/>
              <a:gd name="connsiteX15" fmla="*/ 149588 w 874445"/>
              <a:gd name="connsiteY15" fmla="*/ 2658139 h 4529470"/>
              <a:gd name="connsiteX16" fmla="*/ 234648 w 874445"/>
              <a:gd name="connsiteY16" fmla="*/ 2615609 h 4529470"/>
              <a:gd name="connsiteX17" fmla="*/ 659951 w 874445"/>
              <a:gd name="connsiteY17" fmla="*/ 2551814 h 4529470"/>
              <a:gd name="connsiteX18" fmla="*/ 766276 w 874445"/>
              <a:gd name="connsiteY18" fmla="*/ 2466753 h 4529470"/>
              <a:gd name="connsiteX19" fmla="*/ 702481 w 874445"/>
              <a:gd name="connsiteY19" fmla="*/ 2296632 h 4529470"/>
              <a:gd name="connsiteX20" fmla="*/ 681216 w 874445"/>
              <a:gd name="connsiteY20" fmla="*/ 2211572 h 4529470"/>
              <a:gd name="connsiteX21" fmla="*/ 659951 w 874445"/>
              <a:gd name="connsiteY21" fmla="*/ 2105246 h 4529470"/>
              <a:gd name="connsiteX22" fmla="*/ 277179 w 874445"/>
              <a:gd name="connsiteY22" fmla="*/ 1807535 h 4529470"/>
              <a:gd name="connsiteX23" fmla="*/ 732 w 874445"/>
              <a:gd name="connsiteY23" fmla="*/ 1637414 h 4529470"/>
              <a:gd name="connsiteX24" fmla="*/ 21997 w 874445"/>
              <a:gd name="connsiteY24" fmla="*/ 1488558 h 4529470"/>
              <a:gd name="connsiteX25" fmla="*/ 107058 w 874445"/>
              <a:gd name="connsiteY25" fmla="*/ 1382232 h 4529470"/>
              <a:gd name="connsiteX26" fmla="*/ 298444 w 874445"/>
              <a:gd name="connsiteY26" fmla="*/ 1275907 h 4529470"/>
              <a:gd name="connsiteX27" fmla="*/ 766276 w 874445"/>
              <a:gd name="connsiteY27" fmla="*/ 1254642 h 4529470"/>
              <a:gd name="connsiteX28" fmla="*/ 872602 w 874445"/>
              <a:gd name="connsiteY28" fmla="*/ 1169581 h 4529470"/>
              <a:gd name="connsiteX29" fmla="*/ 830072 w 874445"/>
              <a:gd name="connsiteY29" fmla="*/ 956930 h 4529470"/>
              <a:gd name="connsiteX30" fmla="*/ 787541 w 874445"/>
              <a:gd name="connsiteY30" fmla="*/ 914400 h 4529470"/>
              <a:gd name="connsiteX31" fmla="*/ 681216 w 874445"/>
              <a:gd name="connsiteY31" fmla="*/ 701749 h 4529470"/>
              <a:gd name="connsiteX32" fmla="*/ 617421 w 874445"/>
              <a:gd name="connsiteY32" fmla="*/ 637953 h 4529470"/>
              <a:gd name="connsiteX33" fmla="*/ 532360 w 874445"/>
              <a:gd name="connsiteY33" fmla="*/ 616688 h 4529470"/>
              <a:gd name="connsiteX34" fmla="*/ 426034 w 874445"/>
              <a:gd name="connsiteY34" fmla="*/ 574158 h 4529470"/>
              <a:gd name="connsiteX35" fmla="*/ 149588 w 874445"/>
              <a:gd name="connsiteY35" fmla="*/ 467832 h 4529470"/>
              <a:gd name="connsiteX36" fmla="*/ 85793 w 874445"/>
              <a:gd name="connsiteY36" fmla="*/ 318977 h 4529470"/>
              <a:gd name="connsiteX37" fmla="*/ 149588 w 874445"/>
              <a:gd name="connsiteY37" fmla="*/ 63795 h 4529470"/>
              <a:gd name="connsiteX38" fmla="*/ 255914 w 874445"/>
              <a:gd name="connsiteY38" fmla="*/ 0 h 4529470"/>
              <a:gd name="connsiteX39" fmla="*/ 128323 w 874445"/>
              <a:gd name="connsiteY39" fmla="*/ 106325 h 452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74445" h="4529470">
                <a:moveTo>
                  <a:pt x="340974" y="4529470"/>
                </a:moveTo>
                <a:cubicBezTo>
                  <a:pt x="277179" y="4515293"/>
                  <a:pt x="212988" y="4502789"/>
                  <a:pt x="149588" y="4486939"/>
                </a:cubicBezTo>
                <a:cubicBezTo>
                  <a:pt x="127842" y="4481502"/>
                  <a:pt x="103013" y="4480024"/>
                  <a:pt x="85793" y="4465674"/>
                </a:cubicBezTo>
                <a:cubicBezTo>
                  <a:pt x="58566" y="4442985"/>
                  <a:pt x="43262" y="4408967"/>
                  <a:pt x="21997" y="4380614"/>
                </a:cubicBezTo>
                <a:cubicBezTo>
                  <a:pt x="31741" y="4263683"/>
                  <a:pt x="0" y="4147430"/>
                  <a:pt x="85793" y="4061637"/>
                </a:cubicBezTo>
                <a:cubicBezTo>
                  <a:pt x="103865" y="4043565"/>
                  <a:pt x="125217" y="4026803"/>
                  <a:pt x="149588" y="4019107"/>
                </a:cubicBezTo>
                <a:cubicBezTo>
                  <a:pt x="261066" y="3983903"/>
                  <a:pt x="489830" y="3934046"/>
                  <a:pt x="489830" y="3934046"/>
                </a:cubicBezTo>
                <a:cubicBezTo>
                  <a:pt x="638686" y="3834809"/>
                  <a:pt x="589068" y="3891516"/>
                  <a:pt x="659951" y="3785191"/>
                </a:cubicBezTo>
                <a:cubicBezTo>
                  <a:pt x="652863" y="3749749"/>
                  <a:pt x="643797" y="3714646"/>
                  <a:pt x="638686" y="3678865"/>
                </a:cubicBezTo>
                <a:cubicBezTo>
                  <a:pt x="629609" y="3615322"/>
                  <a:pt x="637719" y="3548373"/>
                  <a:pt x="617421" y="3487479"/>
                </a:cubicBezTo>
                <a:cubicBezTo>
                  <a:pt x="601257" y="3438987"/>
                  <a:pt x="568504" y="3396032"/>
                  <a:pt x="532360" y="3359888"/>
                </a:cubicBezTo>
                <a:cubicBezTo>
                  <a:pt x="482741" y="3310269"/>
                  <a:pt x="440605" y="3251818"/>
                  <a:pt x="383504" y="3211032"/>
                </a:cubicBezTo>
                <a:cubicBezTo>
                  <a:pt x="210176" y="3087227"/>
                  <a:pt x="277765" y="3147824"/>
                  <a:pt x="170853" y="3040912"/>
                </a:cubicBezTo>
                <a:cubicBezTo>
                  <a:pt x="163765" y="2998382"/>
                  <a:pt x="158941" y="2955411"/>
                  <a:pt x="149588" y="2913321"/>
                </a:cubicBezTo>
                <a:cubicBezTo>
                  <a:pt x="144725" y="2891439"/>
                  <a:pt x="128323" y="2871941"/>
                  <a:pt x="128323" y="2849525"/>
                </a:cubicBezTo>
                <a:cubicBezTo>
                  <a:pt x="128323" y="2785337"/>
                  <a:pt x="123027" y="2716574"/>
                  <a:pt x="149588" y="2658139"/>
                </a:cubicBezTo>
                <a:cubicBezTo>
                  <a:pt x="162706" y="2629280"/>
                  <a:pt x="207125" y="2631337"/>
                  <a:pt x="234648" y="2615609"/>
                </a:cubicBezTo>
                <a:cubicBezTo>
                  <a:pt x="429393" y="2504327"/>
                  <a:pt x="128822" y="2583057"/>
                  <a:pt x="659951" y="2551814"/>
                </a:cubicBezTo>
                <a:cubicBezTo>
                  <a:pt x="667243" y="2546953"/>
                  <a:pt x="763086" y="2489081"/>
                  <a:pt x="766276" y="2466753"/>
                </a:cubicBezTo>
                <a:cubicBezTo>
                  <a:pt x="777096" y="2391013"/>
                  <a:pt x="738828" y="2351153"/>
                  <a:pt x="702481" y="2296632"/>
                </a:cubicBezTo>
                <a:cubicBezTo>
                  <a:pt x="695393" y="2268279"/>
                  <a:pt x="687556" y="2240102"/>
                  <a:pt x="681216" y="2211572"/>
                </a:cubicBezTo>
                <a:cubicBezTo>
                  <a:pt x="673375" y="2176289"/>
                  <a:pt x="678163" y="2136466"/>
                  <a:pt x="659951" y="2105246"/>
                </a:cubicBezTo>
                <a:cubicBezTo>
                  <a:pt x="559382" y="1932842"/>
                  <a:pt x="451522" y="1912141"/>
                  <a:pt x="277179" y="1807535"/>
                </a:cubicBezTo>
                <a:cubicBezTo>
                  <a:pt x="184399" y="1751867"/>
                  <a:pt x="732" y="1637414"/>
                  <a:pt x="732" y="1637414"/>
                </a:cubicBezTo>
                <a:cubicBezTo>
                  <a:pt x="7820" y="1587795"/>
                  <a:pt x="7594" y="1536567"/>
                  <a:pt x="21997" y="1488558"/>
                </a:cubicBezTo>
                <a:cubicBezTo>
                  <a:pt x="30097" y="1461557"/>
                  <a:pt x="82189" y="1400884"/>
                  <a:pt x="107058" y="1382232"/>
                </a:cubicBezTo>
                <a:cubicBezTo>
                  <a:pt x="138296" y="1358803"/>
                  <a:pt x="236589" y="1280855"/>
                  <a:pt x="298444" y="1275907"/>
                </a:cubicBezTo>
                <a:cubicBezTo>
                  <a:pt x="454052" y="1263458"/>
                  <a:pt x="610332" y="1261730"/>
                  <a:pt x="766276" y="1254642"/>
                </a:cubicBezTo>
                <a:cubicBezTo>
                  <a:pt x="772592" y="1250431"/>
                  <a:pt x="870178" y="1191400"/>
                  <a:pt x="872602" y="1169581"/>
                </a:cubicBezTo>
                <a:cubicBezTo>
                  <a:pt x="874445" y="1152990"/>
                  <a:pt x="855435" y="999201"/>
                  <a:pt x="830072" y="956930"/>
                </a:cubicBezTo>
                <a:cubicBezTo>
                  <a:pt x="819757" y="939738"/>
                  <a:pt x="801718" y="928577"/>
                  <a:pt x="787541" y="914400"/>
                </a:cubicBezTo>
                <a:cubicBezTo>
                  <a:pt x="763529" y="818353"/>
                  <a:pt x="765610" y="786144"/>
                  <a:pt x="681216" y="701749"/>
                </a:cubicBezTo>
                <a:cubicBezTo>
                  <a:pt x="659951" y="680484"/>
                  <a:pt x="643532" y="652874"/>
                  <a:pt x="617421" y="637953"/>
                </a:cubicBezTo>
                <a:cubicBezTo>
                  <a:pt x="592046" y="623453"/>
                  <a:pt x="560087" y="625930"/>
                  <a:pt x="532360" y="616688"/>
                </a:cubicBezTo>
                <a:cubicBezTo>
                  <a:pt x="496147" y="604617"/>
                  <a:pt x="460785" y="589954"/>
                  <a:pt x="426034" y="574158"/>
                </a:cubicBezTo>
                <a:cubicBezTo>
                  <a:pt x="205506" y="473918"/>
                  <a:pt x="394935" y="537932"/>
                  <a:pt x="149588" y="467832"/>
                </a:cubicBezTo>
                <a:cubicBezTo>
                  <a:pt x="141284" y="451223"/>
                  <a:pt x="85793" y="350266"/>
                  <a:pt x="85793" y="318977"/>
                </a:cubicBezTo>
                <a:cubicBezTo>
                  <a:pt x="85793" y="224398"/>
                  <a:pt x="81044" y="132339"/>
                  <a:pt x="149588" y="63795"/>
                </a:cubicBezTo>
                <a:cubicBezTo>
                  <a:pt x="175250" y="38133"/>
                  <a:pt x="222353" y="16780"/>
                  <a:pt x="255914" y="0"/>
                </a:cubicBezTo>
                <a:lnTo>
                  <a:pt x="128323" y="106325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 flipH="1" flipV="1">
            <a:off x="3276600" y="13716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3124200" y="63246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3314700" y="14097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696200" y="38862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6200000">
            <a:off x="165628" y="3340917"/>
            <a:ext cx="2694607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বস্তুর কম্পনের দিক 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7" name="Straight Connector 26"/>
          <p:cNvCxnSpPr>
            <a:endCxn id="18" idx="3"/>
          </p:cNvCxnSpPr>
          <p:nvPr/>
        </p:nvCxnSpPr>
        <p:spPr>
          <a:xfrm rot="5400000">
            <a:off x="1099366" y="1861366"/>
            <a:ext cx="838201" cy="110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Freeform 27"/>
          <p:cNvSpPr/>
          <p:nvPr/>
        </p:nvSpPr>
        <p:spPr>
          <a:xfrm>
            <a:off x="1394532" y="1380986"/>
            <a:ext cx="370473" cy="362754"/>
          </a:xfrm>
          <a:custGeom>
            <a:avLst/>
            <a:gdLst>
              <a:gd name="connsiteX0" fmla="*/ 136556 w 370473"/>
              <a:gd name="connsiteY0" fmla="*/ 86307 h 362754"/>
              <a:gd name="connsiteX1" fmla="*/ 8966 w 370473"/>
              <a:gd name="connsiteY1" fmla="*/ 213898 h 362754"/>
              <a:gd name="connsiteX2" fmla="*/ 30231 w 370473"/>
              <a:gd name="connsiteY2" fmla="*/ 362754 h 362754"/>
              <a:gd name="connsiteX3" fmla="*/ 51496 w 370473"/>
              <a:gd name="connsiteY3" fmla="*/ 171367 h 362754"/>
              <a:gd name="connsiteX4" fmla="*/ 136556 w 370473"/>
              <a:gd name="connsiteY4" fmla="*/ 22512 h 362754"/>
              <a:gd name="connsiteX5" fmla="*/ 349208 w 370473"/>
              <a:gd name="connsiteY5" fmla="*/ 298958 h 362754"/>
              <a:gd name="connsiteX6" fmla="*/ 370473 w 370473"/>
              <a:gd name="connsiteY6" fmla="*/ 298958 h 362754"/>
              <a:gd name="connsiteX7" fmla="*/ 136556 w 370473"/>
              <a:gd name="connsiteY7" fmla="*/ 86307 h 36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473" h="362754">
                <a:moveTo>
                  <a:pt x="136556" y="86307"/>
                </a:moveTo>
                <a:cubicBezTo>
                  <a:pt x="92462" y="115703"/>
                  <a:pt x="19881" y="153868"/>
                  <a:pt x="8966" y="213898"/>
                </a:cubicBezTo>
                <a:cubicBezTo>
                  <a:pt x="0" y="263212"/>
                  <a:pt x="23143" y="313135"/>
                  <a:pt x="30231" y="362754"/>
                </a:cubicBezTo>
                <a:cubicBezTo>
                  <a:pt x="53501" y="199863"/>
                  <a:pt x="51496" y="264020"/>
                  <a:pt x="51496" y="171367"/>
                </a:cubicBezTo>
                <a:cubicBezTo>
                  <a:pt x="79849" y="121749"/>
                  <a:pt x="84029" y="0"/>
                  <a:pt x="136556" y="22512"/>
                </a:cubicBezTo>
                <a:cubicBezTo>
                  <a:pt x="243414" y="68308"/>
                  <a:pt x="232950" y="298958"/>
                  <a:pt x="349208" y="298958"/>
                </a:cubicBezTo>
                <a:lnTo>
                  <a:pt x="370473" y="298958"/>
                </a:lnTo>
                <a:lnTo>
                  <a:pt x="136556" y="86307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4838700" y="2324100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5029200" y="23622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4724400" y="2362200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4495800" y="2362200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5029200" y="2362200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4724400" y="2362200"/>
            <a:ext cx="914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4343400" y="2362200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4800600" y="2362200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4991100" y="2400300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4495800" y="24384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4991100" y="2400300"/>
            <a:ext cx="990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4419600" y="2438400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5448300" y="2476500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5829300" y="2476500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6134100" y="24765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6477000" y="25146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6819900" y="25527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7200900" y="24765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7505700" y="25527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>
            <a:off x="7658100" y="2552700"/>
            <a:ext cx="1447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>
            <a:off x="7886700" y="26289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>
            <a:off x="7658100" y="26289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>
            <a:off x="8496300" y="2019300"/>
            <a:ext cx="76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5400000">
            <a:off x="7962900" y="2781300"/>
            <a:ext cx="1600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5400000">
            <a:off x="8077200" y="25908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>
            <a:off x="7810500" y="26289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rot="5400000">
            <a:off x="8001000" y="2590800"/>
            <a:ext cx="1219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>
            <a:off x="7429500" y="2705100"/>
            <a:ext cx="1600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7467600" y="26670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>
            <a:off x="7429500" y="2552700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>
            <a:off x="8039100" y="2781300"/>
            <a:ext cx="1600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5400000">
            <a:off x="7315200" y="26670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>
            <a:off x="5143500" y="2476500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5400000">
            <a:off x="4229100" y="2476500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5400000">
            <a:off x="4038600" y="25146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495800" y="2971800"/>
            <a:ext cx="129540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সংকোচন 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867400" y="3124200"/>
            <a:ext cx="17526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প্রসারণ 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rot="5400000">
            <a:off x="5029994" y="1524000"/>
            <a:ext cx="456406" cy="7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8115300" y="1485900"/>
            <a:ext cx="381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 rot="10800000" flipV="1">
            <a:off x="5865487" y="1005026"/>
            <a:ext cx="164993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তরঙ্গ দৈর্ঘ্য 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4" name="Straight Arrow Connector 103"/>
          <p:cNvCxnSpPr/>
          <p:nvPr/>
        </p:nvCxnSpPr>
        <p:spPr>
          <a:xfrm>
            <a:off x="5257800" y="1600200"/>
            <a:ext cx="2971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833 -0.19968 L 0.00833 0.2329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042 -0.31824 L -0.01042 0.34735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0"/>
            <a:ext cx="46482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অনুদৈর্ঘ্য তরঙ্গের সংজ্ঞা 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990600"/>
            <a:ext cx="7086600" cy="1077218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যদি বস্তুর কম্পনের দিক এবং তরঙ্গ প্রবাহের দিক পরস্পর সমান্তরাল হয়  তাকে অনুদৈর্ঘ্য বলে।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000" y="2362200"/>
            <a:ext cx="33528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বৈশিষ্ট্য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352800"/>
            <a:ext cx="8534400" cy="31700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১।বস্তুর কম্পনের দিক এবং তরঙ্গ প্রবাহের দিক পরস্পর সমান্তরাল।</a:t>
            </a:r>
          </a:p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২।মাধ্যমে সংকোচন এবং প্রসারণ সৃষ্টি হয়। </a:t>
            </a:r>
          </a:p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৩।পরপর দুটি সংকোচন বা  প্রসারণের মধ্যবতী দূরত্বকে তরঙ্গ দৈর্ঘ্য  বলে।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609600"/>
            <a:ext cx="883920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তরঙ্গের প্রকারভেদ(বেগের প্রকৃতি অনুসারে )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504" y="2556808"/>
            <a:ext cx="8686800" cy="193899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তরঙ্গ দুই প্রকার,যেমন-</a:t>
            </a:r>
          </a:p>
          <a:p>
            <a:pPr algn="ctr"/>
            <a:r>
              <a:rPr lang="bn-BD" sz="6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১)অগ্রগামী তরঙ্গ ২)স্থির তরঙ্গ </a:t>
            </a:r>
            <a:endParaRPr lang="en-US" sz="6000" dirty="0">
              <a:solidFill>
                <a:schemeClr val="accent2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838200"/>
            <a:ext cx="43434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অগ্রগামী তরঙ্গ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-1752600" y="3429000"/>
            <a:ext cx="4724400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33400" y="4343400"/>
            <a:ext cx="8229600" cy="76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6" name="Freeform 55"/>
          <p:cNvSpPr/>
          <p:nvPr/>
        </p:nvSpPr>
        <p:spPr>
          <a:xfrm>
            <a:off x="625642" y="3622782"/>
            <a:ext cx="7972514" cy="1430481"/>
          </a:xfrm>
          <a:custGeom>
            <a:avLst/>
            <a:gdLst>
              <a:gd name="connsiteX0" fmla="*/ 0 w 7972514"/>
              <a:gd name="connsiteY0" fmla="*/ 732650 h 1430481"/>
              <a:gd name="connsiteX1" fmla="*/ 144379 w 7972514"/>
              <a:gd name="connsiteY1" fmla="*/ 564207 h 1430481"/>
              <a:gd name="connsiteX2" fmla="*/ 240632 w 7972514"/>
              <a:gd name="connsiteY2" fmla="*/ 467955 h 1430481"/>
              <a:gd name="connsiteX3" fmla="*/ 312821 w 7972514"/>
              <a:gd name="connsiteY3" fmla="*/ 419829 h 1430481"/>
              <a:gd name="connsiteX4" fmla="*/ 409074 w 7972514"/>
              <a:gd name="connsiteY4" fmla="*/ 323576 h 1430481"/>
              <a:gd name="connsiteX5" fmla="*/ 601579 w 7972514"/>
              <a:gd name="connsiteY5" fmla="*/ 227323 h 1430481"/>
              <a:gd name="connsiteX6" fmla="*/ 1082842 w 7972514"/>
              <a:gd name="connsiteY6" fmla="*/ 419829 h 1430481"/>
              <a:gd name="connsiteX7" fmla="*/ 1179095 w 7972514"/>
              <a:gd name="connsiteY7" fmla="*/ 540144 h 1430481"/>
              <a:gd name="connsiteX8" fmla="*/ 1275347 w 7972514"/>
              <a:gd name="connsiteY8" fmla="*/ 612334 h 1430481"/>
              <a:gd name="connsiteX9" fmla="*/ 1395663 w 7972514"/>
              <a:gd name="connsiteY9" fmla="*/ 828902 h 1430481"/>
              <a:gd name="connsiteX10" fmla="*/ 1419726 w 7972514"/>
              <a:gd name="connsiteY10" fmla="*/ 901092 h 1430481"/>
              <a:gd name="connsiteX11" fmla="*/ 1467853 w 7972514"/>
              <a:gd name="connsiteY11" fmla="*/ 973281 h 1430481"/>
              <a:gd name="connsiteX12" fmla="*/ 1612232 w 7972514"/>
              <a:gd name="connsiteY12" fmla="*/ 1165786 h 1430481"/>
              <a:gd name="connsiteX13" fmla="*/ 1684421 w 7972514"/>
              <a:gd name="connsiteY13" fmla="*/ 1213913 h 1430481"/>
              <a:gd name="connsiteX14" fmla="*/ 1876926 w 7972514"/>
              <a:gd name="connsiteY14" fmla="*/ 1237976 h 1430481"/>
              <a:gd name="connsiteX15" fmla="*/ 2141621 w 7972514"/>
              <a:gd name="connsiteY15" fmla="*/ 1310165 h 1430481"/>
              <a:gd name="connsiteX16" fmla="*/ 2213811 w 7972514"/>
              <a:gd name="connsiteY16" fmla="*/ 1334229 h 1430481"/>
              <a:gd name="connsiteX17" fmla="*/ 2502569 w 7972514"/>
              <a:gd name="connsiteY17" fmla="*/ 1286102 h 1430481"/>
              <a:gd name="connsiteX18" fmla="*/ 2574758 w 7972514"/>
              <a:gd name="connsiteY18" fmla="*/ 1262039 h 1430481"/>
              <a:gd name="connsiteX19" fmla="*/ 2743200 w 7972514"/>
              <a:gd name="connsiteY19" fmla="*/ 1045471 h 1430481"/>
              <a:gd name="connsiteX20" fmla="*/ 3128211 w 7972514"/>
              <a:gd name="connsiteY20" fmla="*/ 732650 h 1430481"/>
              <a:gd name="connsiteX21" fmla="*/ 3416969 w 7972514"/>
              <a:gd name="connsiteY21" fmla="*/ 516081 h 1430481"/>
              <a:gd name="connsiteX22" fmla="*/ 3513221 w 7972514"/>
              <a:gd name="connsiteY22" fmla="*/ 443892 h 1430481"/>
              <a:gd name="connsiteX23" fmla="*/ 3585411 w 7972514"/>
              <a:gd name="connsiteY23" fmla="*/ 347639 h 1430481"/>
              <a:gd name="connsiteX24" fmla="*/ 3657600 w 7972514"/>
              <a:gd name="connsiteY24" fmla="*/ 299513 h 1430481"/>
              <a:gd name="connsiteX25" fmla="*/ 3801979 w 7972514"/>
              <a:gd name="connsiteY25" fmla="*/ 251386 h 1430481"/>
              <a:gd name="connsiteX26" fmla="*/ 4451684 w 7972514"/>
              <a:gd name="connsiteY26" fmla="*/ 395765 h 1430481"/>
              <a:gd name="connsiteX27" fmla="*/ 4692316 w 7972514"/>
              <a:gd name="connsiteY27" fmla="*/ 684523 h 1430481"/>
              <a:gd name="connsiteX28" fmla="*/ 4764505 w 7972514"/>
              <a:gd name="connsiteY28" fmla="*/ 756713 h 1430481"/>
              <a:gd name="connsiteX29" fmla="*/ 4884821 w 7972514"/>
              <a:gd name="connsiteY29" fmla="*/ 949218 h 1430481"/>
              <a:gd name="connsiteX30" fmla="*/ 4957011 w 7972514"/>
              <a:gd name="connsiteY30" fmla="*/ 1021407 h 1430481"/>
              <a:gd name="connsiteX31" fmla="*/ 5005137 w 7972514"/>
              <a:gd name="connsiteY31" fmla="*/ 1093597 h 1430481"/>
              <a:gd name="connsiteX32" fmla="*/ 5101390 w 7972514"/>
              <a:gd name="connsiteY32" fmla="*/ 1165786 h 1430481"/>
              <a:gd name="connsiteX33" fmla="*/ 5366084 w 7972514"/>
              <a:gd name="connsiteY33" fmla="*/ 1237976 h 1430481"/>
              <a:gd name="connsiteX34" fmla="*/ 5438274 w 7972514"/>
              <a:gd name="connsiteY34" fmla="*/ 1262039 h 1430481"/>
              <a:gd name="connsiteX35" fmla="*/ 5847347 w 7972514"/>
              <a:gd name="connsiteY35" fmla="*/ 1237976 h 1430481"/>
              <a:gd name="connsiteX36" fmla="*/ 5919537 w 7972514"/>
              <a:gd name="connsiteY36" fmla="*/ 1189850 h 1430481"/>
              <a:gd name="connsiteX37" fmla="*/ 6039853 w 7972514"/>
              <a:gd name="connsiteY37" fmla="*/ 1141723 h 1430481"/>
              <a:gd name="connsiteX38" fmla="*/ 6087979 w 7972514"/>
              <a:gd name="connsiteY38" fmla="*/ 1021407 h 1430481"/>
              <a:gd name="connsiteX39" fmla="*/ 6136105 w 7972514"/>
              <a:gd name="connsiteY39" fmla="*/ 804839 h 1430481"/>
              <a:gd name="connsiteX40" fmla="*/ 6256421 w 7972514"/>
              <a:gd name="connsiteY40" fmla="*/ 660460 h 1430481"/>
              <a:gd name="connsiteX41" fmla="*/ 6448926 w 7972514"/>
              <a:gd name="connsiteY41" fmla="*/ 395765 h 1430481"/>
              <a:gd name="connsiteX42" fmla="*/ 6809874 w 7972514"/>
              <a:gd name="connsiteY42" fmla="*/ 10755 h 1430481"/>
              <a:gd name="connsiteX43" fmla="*/ 7026442 w 7972514"/>
              <a:gd name="connsiteY43" fmla="*/ 155134 h 1430481"/>
              <a:gd name="connsiteX44" fmla="*/ 7074569 w 7972514"/>
              <a:gd name="connsiteY44" fmla="*/ 203260 h 1430481"/>
              <a:gd name="connsiteX45" fmla="*/ 7098632 w 7972514"/>
              <a:gd name="connsiteY45" fmla="*/ 275450 h 1430481"/>
              <a:gd name="connsiteX46" fmla="*/ 7194884 w 7972514"/>
              <a:gd name="connsiteY46" fmla="*/ 347639 h 1430481"/>
              <a:gd name="connsiteX47" fmla="*/ 7243011 w 7972514"/>
              <a:gd name="connsiteY47" fmla="*/ 419829 h 1430481"/>
              <a:gd name="connsiteX48" fmla="*/ 7315200 w 7972514"/>
              <a:gd name="connsiteY48" fmla="*/ 467955 h 1430481"/>
              <a:gd name="connsiteX49" fmla="*/ 7483642 w 7972514"/>
              <a:gd name="connsiteY49" fmla="*/ 684523 h 1430481"/>
              <a:gd name="connsiteX50" fmla="*/ 7676147 w 7972514"/>
              <a:gd name="connsiteY50" fmla="*/ 925155 h 1430481"/>
              <a:gd name="connsiteX51" fmla="*/ 7796463 w 7972514"/>
              <a:gd name="connsiteY51" fmla="*/ 1069534 h 1430481"/>
              <a:gd name="connsiteX52" fmla="*/ 7892716 w 7972514"/>
              <a:gd name="connsiteY52" fmla="*/ 1286102 h 1430481"/>
              <a:gd name="connsiteX53" fmla="*/ 7964905 w 7972514"/>
              <a:gd name="connsiteY53" fmla="*/ 1286102 h 1430481"/>
              <a:gd name="connsiteX54" fmla="*/ 7892716 w 7972514"/>
              <a:gd name="connsiteY54" fmla="*/ 1430481 h 1430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7972514" h="1430481">
                <a:moveTo>
                  <a:pt x="0" y="732650"/>
                </a:moveTo>
                <a:cubicBezTo>
                  <a:pt x="73294" y="622707"/>
                  <a:pt x="27677" y="680908"/>
                  <a:pt x="144379" y="564207"/>
                </a:cubicBezTo>
                <a:cubicBezTo>
                  <a:pt x="176463" y="532123"/>
                  <a:pt x="202879" y="493124"/>
                  <a:pt x="240632" y="467955"/>
                </a:cubicBezTo>
                <a:cubicBezTo>
                  <a:pt x="264695" y="451913"/>
                  <a:pt x="290863" y="438650"/>
                  <a:pt x="312821" y="419829"/>
                </a:cubicBezTo>
                <a:cubicBezTo>
                  <a:pt x="347272" y="390300"/>
                  <a:pt x="368490" y="343868"/>
                  <a:pt x="409074" y="323576"/>
                </a:cubicBezTo>
                <a:lnTo>
                  <a:pt x="601579" y="227323"/>
                </a:lnTo>
                <a:cubicBezTo>
                  <a:pt x="612284" y="231146"/>
                  <a:pt x="1001862" y="355045"/>
                  <a:pt x="1082842" y="419829"/>
                </a:cubicBezTo>
                <a:cubicBezTo>
                  <a:pt x="1122947" y="451913"/>
                  <a:pt x="1142778" y="503827"/>
                  <a:pt x="1179095" y="540144"/>
                </a:cubicBezTo>
                <a:cubicBezTo>
                  <a:pt x="1207454" y="568503"/>
                  <a:pt x="1243263" y="588271"/>
                  <a:pt x="1275347" y="612334"/>
                </a:cubicBezTo>
                <a:cubicBezTo>
                  <a:pt x="1322848" y="802329"/>
                  <a:pt x="1261700" y="614559"/>
                  <a:pt x="1395663" y="828902"/>
                </a:cubicBezTo>
                <a:cubicBezTo>
                  <a:pt x="1409106" y="850411"/>
                  <a:pt x="1408382" y="878405"/>
                  <a:pt x="1419726" y="901092"/>
                </a:cubicBezTo>
                <a:cubicBezTo>
                  <a:pt x="1432660" y="926959"/>
                  <a:pt x="1451811" y="949218"/>
                  <a:pt x="1467853" y="973281"/>
                </a:cubicBezTo>
                <a:cubicBezTo>
                  <a:pt x="1501019" y="1072782"/>
                  <a:pt x="1493729" y="1086782"/>
                  <a:pt x="1612232" y="1165786"/>
                </a:cubicBezTo>
                <a:cubicBezTo>
                  <a:pt x="1636295" y="1181828"/>
                  <a:pt x="1656520" y="1206303"/>
                  <a:pt x="1684421" y="1213913"/>
                </a:cubicBezTo>
                <a:cubicBezTo>
                  <a:pt x="1746810" y="1230928"/>
                  <a:pt x="1812758" y="1229955"/>
                  <a:pt x="1876926" y="1237976"/>
                </a:cubicBezTo>
                <a:cubicBezTo>
                  <a:pt x="2043095" y="1293365"/>
                  <a:pt x="1843072" y="1228742"/>
                  <a:pt x="2141621" y="1310165"/>
                </a:cubicBezTo>
                <a:cubicBezTo>
                  <a:pt x="2166092" y="1316839"/>
                  <a:pt x="2189748" y="1326208"/>
                  <a:pt x="2213811" y="1334229"/>
                </a:cubicBezTo>
                <a:cubicBezTo>
                  <a:pt x="2310064" y="1318187"/>
                  <a:pt x="2406884" y="1305239"/>
                  <a:pt x="2502569" y="1286102"/>
                </a:cubicBezTo>
                <a:cubicBezTo>
                  <a:pt x="2527441" y="1281128"/>
                  <a:pt x="2556822" y="1279975"/>
                  <a:pt x="2574758" y="1262039"/>
                </a:cubicBezTo>
                <a:cubicBezTo>
                  <a:pt x="2639426" y="1197371"/>
                  <a:pt x="2670037" y="1100343"/>
                  <a:pt x="2743200" y="1045471"/>
                </a:cubicBezTo>
                <a:cubicBezTo>
                  <a:pt x="3360733" y="582321"/>
                  <a:pt x="2496039" y="1238387"/>
                  <a:pt x="3128211" y="732650"/>
                </a:cubicBezTo>
                <a:cubicBezTo>
                  <a:pt x="3222162" y="657489"/>
                  <a:pt x="3320716" y="588271"/>
                  <a:pt x="3416969" y="516081"/>
                </a:cubicBezTo>
                <a:cubicBezTo>
                  <a:pt x="3449053" y="492018"/>
                  <a:pt x="3489158" y="475976"/>
                  <a:pt x="3513221" y="443892"/>
                </a:cubicBezTo>
                <a:cubicBezTo>
                  <a:pt x="3537284" y="411808"/>
                  <a:pt x="3557052" y="375998"/>
                  <a:pt x="3585411" y="347639"/>
                </a:cubicBezTo>
                <a:cubicBezTo>
                  <a:pt x="3605861" y="327189"/>
                  <a:pt x="3631172" y="311259"/>
                  <a:pt x="3657600" y="299513"/>
                </a:cubicBezTo>
                <a:cubicBezTo>
                  <a:pt x="3703957" y="278910"/>
                  <a:pt x="3801979" y="251386"/>
                  <a:pt x="3801979" y="251386"/>
                </a:cubicBezTo>
                <a:cubicBezTo>
                  <a:pt x="3891964" y="265594"/>
                  <a:pt x="4307892" y="299904"/>
                  <a:pt x="4451684" y="395765"/>
                </a:cubicBezTo>
                <a:cubicBezTo>
                  <a:pt x="4648396" y="526906"/>
                  <a:pt x="4582101" y="537569"/>
                  <a:pt x="4692316" y="684523"/>
                </a:cubicBezTo>
                <a:cubicBezTo>
                  <a:pt x="4712734" y="711747"/>
                  <a:pt x="4742719" y="730570"/>
                  <a:pt x="4764505" y="756713"/>
                </a:cubicBezTo>
                <a:cubicBezTo>
                  <a:pt x="4806535" y="807149"/>
                  <a:pt x="4849569" y="902216"/>
                  <a:pt x="4884821" y="949218"/>
                </a:cubicBezTo>
                <a:cubicBezTo>
                  <a:pt x="4905239" y="976442"/>
                  <a:pt x="4935225" y="995264"/>
                  <a:pt x="4957011" y="1021407"/>
                </a:cubicBezTo>
                <a:cubicBezTo>
                  <a:pt x="4975525" y="1043624"/>
                  <a:pt x="4984687" y="1073147"/>
                  <a:pt x="5005137" y="1093597"/>
                </a:cubicBezTo>
                <a:cubicBezTo>
                  <a:pt x="5033496" y="1121956"/>
                  <a:pt x="5065519" y="1147850"/>
                  <a:pt x="5101390" y="1165786"/>
                </a:cubicBezTo>
                <a:cubicBezTo>
                  <a:pt x="5204639" y="1217411"/>
                  <a:pt x="5260466" y="1211572"/>
                  <a:pt x="5366084" y="1237976"/>
                </a:cubicBezTo>
                <a:cubicBezTo>
                  <a:pt x="5390692" y="1244128"/>
                  <a:pt x="5414211" y="1254018"/>
                  <a:pt x="5438274" y="1262039"/>
                </a:cubicBezTo>
                <a:cubicBezTo>
                  <a:pt x="5574632" y="1254018"/>
                  <a:pt x="5712265" y="1258238"/>
                  <a:pt x="5847347" y="1237976"/>
                </a:cubicBezTo>
                <a:cubicBezTo>
                  <a:pt x="5875947" y="1233686"/>
                  <a:pt x="5893670" y="1202784"/>
                  <a:pt x="5919537" y="1189850"/>
                </a:cubicBezTo>
                <a:cubicBezTo>
                  <a:pt x="5958172" y="1170533"/>
                  <a:pt x="5999748" y="1157765"/>
                  <a:pt x="6039853" y="1141723"/>
                </a:cubicBezTo>
                <a:cubicBezTo>
                  <a:pt x="6055895" y="1101618"/>
                  <a:pt x="6076113" y="1062940"/>
                  <a:pt x="6087979" y="1021407"/>
                </a:cubicBezTo>
                <a:cubicBezTo>
                  <a:pt x="6108295" y="950302"/>
                  <a:pt x="6104832" y="871852"/>
                  <a:pt x="6136105" y="804839"/>
                </a:cubicBezTo>
                <a:cubicBezTo>
                  <a:pt x="6162597" y="748070"/>
                  <a:pt x="6219574" y="711124"/>
                  <a:pt x="6256421" y="660460"/>
                </a:cubicBezTo>
                <a:cubicBezTo>
                  <a:pt x="6405456" y="455537"/>
                  <a:pt x="6238912" y="617447"/>
                  <a:pt x="6448926" y="395765"/>
                </a:cubicBezTo>
                <a:cubicBezTo>
                  <a:pt x="6823860" y="0"/>
                  <a:pt x="6671776" y="217898"/>
                  <a:pt x="6809874" y="10755"/>
                </a:cubicBezTo>
                <a:cubicBezTo>
                  <a:pt x="6882063" y="58881"/>
                  <a:pt x="6956275" y="104104"/>
                  <a:pt x="7026442" y="155134"/>
                </a:cubicBezTo>
                <a:cubicBezTo>
                  <a:pt x="7044790" y="168478"/>
                  <a:pt x="7062897" y="183806"/>
                  <a:pt x="7074569" y="203260"/>
                </a:cubicBezTo>
                <a:cubicBezTo>
                  <a:pt x="7087619" y="225010"/>
                  <a:pt x="7082394" y="255964"/>
                  <a:pt x="7098632" y="275450"/>
                </a:cubicBezTo>
                <a:cubicBezTo>
                  <a:pt x="7124306" y="306260"/>
                  <a:pt x="7166525" y="319280"/>
                  <a:pt x="7194884" y="347639"/>
                </a:cubicBezTo>
                <a:cubicBezTo>
                  <a:pt x="7215334" y="368089"/>
                  <a:pt x="7222561" y="399379"/>
                  <a:pt x="7243011" y="419829"/>
                </a:cubicBezTo>
                <a:cubicBezTo>
                  <a:pt x="7263461" y="440279"/>
                  <a:pt x="7295746" y="446556"/>
                  <a:pt x="7315200" y="467955"/>
                </a:cubicBezTo>
                <a:cubicBezTo>
                  <a:pt x="7376719" y="535625"/>
                  <a:pt x="7418974" y="619855"/>
                  <a:pt x="7483642" y="684523"/>
                </a:cubicBezTo>
                <a:cubicBezTo>
                  <a:pt x="7632263" y="833144"/>
                  <a:pt x="7480009" y="672978"/>
                  <a:pt x="7676147" y="925155"/>
                </a:cubicBezTo>
                <a:cubicBezTo>
                  <a:pt x="7751087" y="1021506"/>
                  <a:pt x="7713395" y="920012"/>
                  <a:pt x="7796463" y="1069534"/>
                </a:cubicBezTo>
                <a:cubicBezTo>
                  <a:pt x="7810161" y="1094191"/>
                  <a:pt x="7864927" y="1258313"/>
                  <a:pt x="7892716" y="1286102"/>
                </a:cubicBezTo>
                <a:cubicBezTo>
                  <a:pt x="7972514" y="1365900"/>
                  <a:pt x="7964905" y="1318707"/>
                  <a:pt x="7964905" y="1286102"/>
                </a:cubicBezTo>
                <a:lnTo>
                  <a:pt x="7892716" y="1430481"/>
                </a:lnTo>
              </a:path>
            </a:pathLst>
          </a:custGeom>
          <a:solidFill>
            <a:srgbClr val="00B050"/>
          </a:solidFill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51267 0.00092 L 0.50399 0.0120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381000"/>
            <a:ext cx="541020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অগ্রগামী তরঙ্গের সংজ্ঞা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447800"/>
            <a:ext cx="8305800" cy="193899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যে তরঙ্গ মাধ্যমের মধ্য দিয়ে অগ্রসর হয় অর্থাৎ মাধ্যমের কোন স্থানে স্থির থাকেনা তাকে অগ্রগামী তরঙ্গ বলে।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3581401"/>
            <a:ext cx="54102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বৈশিষ্ট্য 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724400"/>
            <a:ext cx="8001000" cy="156966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১।মাধ্যমের একই প্রকার কম্পনে এই তরঙ্গ উৎপন্ন হয়।</a:t>
            </a:r>
          </a:p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২।এটি মধ্যমের মধ্য দিয়ে একই বেগে অগ্রসর হয়।</a:t>
            </a:r>
          </a:p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৩।মাধ্যমের কণাগুলো কখনো স্থির থাকেনা। 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0"/>
            <a:ext cx="4648200" cy="101566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স্থির তরঙ্গ 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828800" y="3657600"/>
            <a:ext cx="6477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37306" y="3695700"/>
            <a:ext cx="34297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6553994" y="3657600"/>
            <a:ext cx="35044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2133600" y="3505200"/>
            <a:ext cx="1676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1828800" y="2502568"/>
            <a:ext cx="6393337" cy="2087457"/>
          </a:xfrm>
          <a:custGeom>
            <a:avLst/>
            <a:gdLst>
              <a:gd name="connsiteX0" fmla="*/ 0 w 6393337"/>
              <a:gd name="connsiteY0" fmla="*/ 1130969 h 2087457"/>
              <a:gd name="connsiteX1" fmla="*/ 24063 w 6393337"/>
              <a:gd name="connsiteY1" fmla="*/ 1058779 h 2087457"/>
              <a:gd name="connsiteX2" fmla="*/ 48126 w 6393337"/>
              <a:gd name="connsiteY2" fmla="*/ 938464 h 2087457"/>
              <a:gd name="connsiteX3" fmla="*/ 96253 w 6393337"/>
              <a:gd name="connsiteY3" fmla="*/ 890337 h 2087457"/>
              <a:gd name="connsiteX4" fmla="*/ 120316 w 6393337"/>
              <a:gd name="connsiteY4" fmla="*/ 818148 h 2087457"/>
              <a:gd name="connsiteX5" fmla="*/ 264695 w 6393337"/>
              <a:gd name="connsiteY5" fmla="*/ 649706 h 2087457"/>
              <a:gd name="connsiteX6" fmla="*/ 336884 w 6393337"/>
              <a:gd name="connsiteY6" fmla="*/ 625643 h 2087457"/>
              <a:gd name="connsiteX7" fmla="*/ 529389 w 6393337"/>
              <a:gd name="connsiteY7" fmla="*/ 505327 h 2087457"/>
              <a:gd name="connsiteX8" fmla="*/ 697832 w 6393337"/>
              <a:gd name="connsiteY8" fmla="*/ 553453 h 2087457"/>
              <a:gd name="connsiteX9" fmla="*/ 818147 w 6393337"/>
              <a:gd name="connsiteY9" fmla="*/ 697832 h 2087457"/>
              <a:gd name="connsiteX10" fmla="*/ 866274 w 6393337"/>
              <a:gd name="connsiteY10" fmla="*/ 866274 h 2087457"/>
              <a:gd name="connsiteX11" fmla="*/ 1034716 w 6393337"/>
              <a:gd name="connsiteY11" fmla="*/ 1082843 h 2087457"/>
              <a:gd name="connsiteX12" fmla="*/ 1082842 w 6393337"/>
              <a:gd name="connsiteY12" fmla="*/ 1227221 h 2087457"/>
              <a:gd name="connsiteX13" fmla="*/ 1106905 w 6393337"/>
              <a:gd name="connsiteY13" fmla="*/ 1299411 h 2087457"/>
              <a:gd name="connsiteX14" fmla="*/ 1130968 w 6393337"/>
              <a:gd name="connsiteY14" fmla="*/ 1395664 h 2087457"/>
              <a:gd name="connsiteX15" fmla="*/ 1179095 w 6393337"/>
              <a:gd name="connsiteY15" fmla="*/ 1443790 h 2087457"/>
              <a:gd name="connsiteX16" fmla="*/ 1419726 w 6393337"/>
              <a:gd name="connsiteY16" fmla="*/ 1780674 h 2087457"/>
              <a:gd name="connsiteX17" fmla="*/ 1949116 w 6393337"/>
              <a:gd name="connsiteY17" fmla="*/ 1732548 h 2087457"/>
              <a:gd name="connsiteX18" fmla="*/ 1973179 w 6393337"/>
              <a:gd name="connsiteY18" fmla="*/ 1660358 h 2087457"/>
              <a:gd name="connsiteX19" fmla="*/ 2045368 w 6393337"/>
              <a:gd name="connsiteY19" fmla="*/ 1130969 h 2087457"/>
              <a:gd name="connsiteX20" fmla="*/ 2141621 w 6393337"/>
              <a:gd name="connsiteY20" fmla="*/ 1082843 h 2087457"/>
              <a:gd name="connsiteX21" fmla="*/ 2237874 w 6393337"/>
              <a:gd name="connsiteY21" fmla="*/ 1010653 h 2087457"/>
              <a:gd name="connsiteX22" fmla="*/ 2286000 w 6393337"/>
              <a:gd name="connsiteY22" fmla="*/ 938464 h 2087457"/>
              <a:gd name="connsiteX23" fmla="*/ 2358189 w 6393337"/>
              <a:gd name="connsiteY23" fmla="*/ 818148 h 2087457"/>
              <a:gd name="connsiteX24" fmla="*/ 2454442 w 6393337"/>
              <a:gd name="connsiteY24" fmla="*/ 673769 h 2087457"/>
              <a:gd name="connsiteX25" fmla="*/ 2598821 w 6393337"/>
              <a:gd name="connsiteY25" fmla="*/ 481264 h 2087457"/>
              <a:gd name="connsiteX26" fmla="*/ 2719137 w 6393337"/>
              <a:gd name="connsiteY26" fmla="*/ 336885 h 2087457"/>
              <a:gd name="connsiteX27" fmla="*/ 2887579 w 6393337"/>
              <a:gd name="connsiteY27" fmla="*/ 457200 h 2087457"/>
              <a:gd name="connsiteX28" fmla="*/ 2935705 w 6393337"/>
              <a:gd name="connsiteY28" fmla="*/ 553453 h 2087457"/>
              <a:gd name="connsiteX29" fmla="*/ 2983832 w 6393337"/>
              <a:gd name="connsiteY29" fmla="*/ 625643 h 2087457"/>
              <a:gd name="connsiteX30" fmla="*/ 3080084 w 6393337"/>
              <a:gd name="connsiteY30" fmla="*/ 794085 h 2087457"/>
              <a:gd name="connsiteX31" fmla="*/ 3128211 w 6393337"/>
              <a:gd name="connsiteY31" fmla="*/ 866274 h 2087457"/>
              <a:gd name="connsiteX32" fmla="*/ 3248526 w 6393337"/>
              <a:gd name="connsiteY32" fmla="*/ 1179095 h 2087457"/>
              <a:gd name="connsiteX33" fmla="*/ 3344779 w 6393337"/>
              <a:gd name="connsiteY33" fmla="*/ 1515979 h 2087457"/>
              <a:gd name="connsiteX34" fmla="*/ 3392905 w 6393337"/>
              <a:gd name="connsiteY34" fmla="*/ 1612232 h 2087457"/>
              <a:gd name="connsiteX35" fmla="*/ 3441032 w 6393337"/>
              <a:gd name="connsiteY35" fmla="*/ 1660358 h 2087457"/>
              <a:gd name="connsiteX36" fmla="*/ 3489158 w 6393337"/>
              <a:gd name="connsiteY36" fmla="*/ 1756611 h 2087457"/>
              <a:gd name="connsiteX37" fmla="*/ 3729789 w 6393337"/>
              <a:gd name="connsiteY37" fmla="*/ 1900990 h 2087457"/>
              <a:gd name="connsiteX38" fmla="*/ 3826042 w 6393337"/>
              <a:gd name="connsiteY38" fmla="*/ 1973179 h 2087457"/>
              <a:gd name="connsiteX39" fmla="*/ 3994484 w 6393337"/>
              <a:gd name="connsiteY39" fmla="*/ 1949116 h 2087457"/>
              <a:gd name="connsiteX40" fmla="*/ 4018547 w 6393337"/>
              <a:gd name="connsiteY40" fmla="*/ 1876927 h 2087457"/>
              <a:gd name="connsiteX41" fmla="*/ 4066674 w 6393337"/>
              <a:gd name="connsiteY41" fmla="*/ 1828800 h 2087457"/>
              <a:gd name="connsiteX42" fmla="*/ 4138863 w 6393337"/>
              <a:gd name="connsiteY42" fmla="*/ 770021 h 2087457"/>
              <a:gd name="connsiteX43" fmla="*/ 4211053 w 6393337"/>
              <a:gd name="connsiteY43" fmla="*/ 673769 h 2087457"/>
              <a:gd name="connsiteX44" fmla="*/ 4283242 w 6393337"/>
              <a:gd name="connsiteY44" fmla="*/ 505327 h 2087457"/>
              <a:gd name="connsiteX45" fmla="*/ 4307305 w 6393337"/>
              <a:gd name="connsiteY45" fmla="*/ 360948 h 2087457"/>
              <a:gd name="connsiteX46" fmla="*/ 4547937 w 6393337"/>
              <a:gd name="connsiteY46" fmla="*/ 409074 h 2087457"/>
              <a:gd name="connsiteX47" fmla="*/ 4620126 w 6393337"/>
              <a:gd name="connsiteY47" fmla="*/ 529390 h 2087457"/>
              <a:gd name="connsiteX48" fmla="*/ 4716379 w 6393337"/>
              <a:gd name="connsiteY48" fmla="*/ 697832 h 2087457"/>
              <a:gd name="connsiteX49" fmla="*/ 4740442 w 6393337"/>
              <a:gd name="connsiteY49" fmla="*/ 770021 h 2087457"/>
              <a:gd name="connsiteX50" fmla="*/ 4764505 w 6393337"/>
              <a:gd name="connsiteY50" fmla="*/ 914400 h 2087457"/>
              <a:gd name="connsiteX51" fmla="*/ 4812632 w 6393337"/>
              <a:gd name="connsiteY51" fmla="*/ 1058779 h 2087457"/>
              <a:gd name="connsiteX52" fmla="*/ 4836695 w 6393337"/>
              <a:gd name="connsiteY52" fmla="*/ 1130969 h 2087457"/>
              <a:gd name="connsiteX53" fmla="*/ 4957011 w 6393337"/>
              <a:gd name="connsiteY53" fmla="*/ 1395664 h 2087457"/>
              <a:gd name="connsiteX54" fmla="*/ 5029200 w 6393337"/>
              <a:gd name="connsiteY54" fmla="*/ 1491916 h 2087457"/>
              <a:gd name="connsiteX55" fmla="*/ 5077326 w 6393337"/>
              <a:gd name="connsiteY55" fmla="*/ 1588169 h 2087457"/>
              <a:gd name="connsiteX56" fmla="*/ 5149516 w 6393337"/>
              <a:gd name="connsiteY56" fmla="*/ 1684421 h 2087457"/>
              <a:gd name="connsiteX57" fmla="*/ 5197642 w 6393337"/>
              <a:gd name="connsiteY57" fmla="*/ 1780674 h 2087457"/>
              <a:gd name="connsiteX58" fmla="*/ 5342021 w 6393337"/>
              <a:gd name="connsiteY58" fmla="*/ 1925053 h 2087457"/>
              <a:gd name="connsiteX59" fmla="*/ 5438274 w 6393337"/>
              <a:gd name="connsiteY59" fmla="*/ 2045369 h 2087457"/>
              <a:gd name="connsiteX60" fmla="*/ 5558589 w 6393337"/>
              <a:gd name="connsiteY60" fmla="*/ 745958 h 2087457"/>
              <a:gd name="connsiteX61" fmla="*/ 5654842 w 6393337"/>
              <a:gd name="connsiteY61" fmla="*/ 625643 h 2087457"/>
              <a:gd name="connsiteX62" fmla="*/ 5727032 w 6393337"/>
              <a:gd name="connsiteY62" fmla="*/ 481264 h 2087457"/>
              <a:gd name="connsiteX63" fmla="*/ 5799221 w 6393337"/>
              <a:gd name="connsiteY63" fmla="*/ 360948 h 2087457"/>
              <a:gd name="connsiteX64" fmla="*/ 5823284 w 6393337"/>
              <a:gd name="connsiteY64" fmla="*/ 288758 h 2087457"/>
              <a:gd name="connsiteX65" fmla="*/ 5871411 w 6393337"/>
              <a:gd name="connsiteY65" fmla="*/ 192506 h 2087457"/>
              <a:gd name="connsiteX66" fmla="*/ 6039853 w 6393337"/>
              <a:gd name="connsiteY66" fmla="*/ 288758 h 2087457"/>
              <a:gd name="connsiteX67" fmla="*/ 6136105 w 6393337"/>
              <a:gd name="connsiteY67" fmla="*/ 529390 h 2087457"/>
              <a:gd name="connsiteX68" fmla="*/ 6160168 w 6393337"/>
              <a:gd name="connsiteY68" fmla="*/ 1082843 h 2087457"/>
              <a:gd name="connsiteX69" fmla="*/ 6184232 w 6393337"/>
              <a:gd name="connsiteY69" fmla="*/ 1203158 h 2087457"/>
              <a:gd name="connsiteX70" fmla="*/ 6256421 w 6393337"/>
              <a:gd name="connsiteY70" fmla="*/ 1299411 h 2087457"/>
              <a:gd name="connsiteX71" fmla="*/ 6328611 w 6393337"/>
              <a:gd name="connsiteY71" fmla="*/ 1443790 h 2087457"/>
              <a:gd name="connsiteX72" fmla="*/ 6376737 w 6393337"/>
              <a:gd name="connsiteY72" fmla="*/ 1588169 h 2087457"/>
              <a:gd name="connsiteX73" fmla="*/ 6352674 w 6393337"/>
              <a:gd name="connsiteY73" fmla="*/ 1973179 h 2087457"/>
              <a:gd name="connsiteX74" fmla="*/ 6256421 w 6393337"/>
              <a:gd name="connsiteY74" fmla="*/ 1949116 h 2087457"/>
              <a:gd name="connsiteX75" fmla="*/ 6184232 w 6393337"/>
              <a:gd name="connsiteY75" fmla="*/ 1876927 h 2087457"/>
              <a:gd name="connsiteX76" fmla="*/ 6063916 w 6393337"/>
              <a:gd name="connsiteY76" fmla="*/ 1684421 h 2087457"/>
              <a:gd name="connsiteX77" fmla="*/ 6015789 w 6393337"/>
              <a:gd name="connsiteY77" fmla="*/ 1588169 h 2087457"/>
              <a:gd name="connsiteX78" fmla="*/ 5943600 w 6393337"/>
              <a:gd name="connsiteY78" fmla="*/ 1515979 h 2087457"/>
              <a:gd name="connsiteX79" fmla="*/ 5871411 w 6393337"/>
              <a:gd name="connsiteY79" fmla="*/ 1347537 h 2087457"/>
              <a:gd name="connsiteX80" fmla="*/ 5630779 w 6393337"/>
              <a:gd name="connsiteY80" fmla="*/ 1155032 h 2087457"/>
              <a:gd name="connsiteX81" fmla="*/ 5510463 w 6393337"/>
              <a:gd name="connsiteY81" fmla="*/ 1010653 h 2087457"/>
              <a:gd name="connsiteX82" fmla="*/ 5438274 w 6393337"/>
              <a:gd name="connsiteY82" fmla="*/ 938464 h 2087457"/>
              <a:gd name="connsiteX83" fmla="*/ 5390147 w 6393337"/>
              <a:gd name="connsiteY83" fmla="*/ 818148 h 2087457"/>
              <a:gd name="connsiteX84" fmla="*/ 5269832 w 6393337"/>
              <a:gd name="connsiteY84" fmla="*/ 577516 h 2087457"/>
              <a:gd name="connsiteX85" fmla="*/ 5173579 w 6393337"/>
              <a:gd name="connsiteY85" fmla="*/ 385011 h 2087457"/>
              <a:gd name="connsiteX86" fmla="*/ 5101389 w 6393337"/>
              <a:gd name="connsiteY86" fmla="*/ 577516 h 2087457"/>
              <a:gd name="connsiteX87" fmla="*/ 5053263 w 6393337"/>
              <a:gd name="connsiteY87" fmla="*/ 914400 h 2087457"/>
              <a:gd name="connsiteX88" fmla="*/ 5029200 w 6393337"/>
              <a:gd name="connsiteY88" fmla="*/ 1058779 h 2087457"/>
              <a:gd name="connsiteX89" fmla="*/ 4932947 w 6393337"/>
              <a:gd name="connsiteY89" fmla="*/ 1203158 h 2087457"/>
              <a:gd name="connsiteX90" fmla="*/ 4908884 w 6393337"/>
              <a:gd name="connsiteY90" fmla="*/ 1275348 h 2087457"/>
              <a:gd name="connsiteX91" fmla="*/ 4860758 w 6393337"/>
              <a:gd name="connsiteY91" fmla="*/ 1467853 h 2087457"/>
              <a:gd name="connsiteX92" fmla="*/ 4764505 w 6393337"/>
              <a:gd name="connsiteY92" fmla="*/ 1660358 h 2087457"/>
              <a:gd name="connsiteX93" fmla="*/ 4716379 w 6393337"/>
              <a:gd name="connsiteY93" fmla="*/ 1732548 h 2087457"/>
              <a:gd name="connsiteX94" fmla="*/ 4475747 w 6393337"/>
              <a:gd name="connsiteY94" fmla="*/ 1900990 h 2087457"/>
              <a:gd name="connsiteX95" fmla="*/ 4355432 w 6393337"/>
              <a:gd name="connsiteY95" fmla="*/ 1852864 h 2087457"/>
              <a:gd name="connsiteX96" fmla="*/ 4259179 w 6393337"/>
              <a:gd name="connsiteY96" fmla="*/ 1732548 h 2087457"/>
              <a:gd name="connsiteX97" fmla="*/ 4186989 w 6393337"/>
              <a:gd name="connsiteY97" fmla="*/ 1660358 h 2087457"/>
              <a:gd name="connsiteX98" fmla="*/ 4114800 w 6393337"/>
              <a:gd name="connsiteY98" fmla="*/ 1467853 h 2087457"/>
              <a:gd name="connsiteX99" fmla="*/ 4066674 w 6393337"/>
              <a:gd name="connsiteY99" fmla="*/ 1395664 h 2087457"/>
              <a:gd name="connsiteX100" fmla="*/ 4018547 w 6393337"/>
              <a:gd name="connsiteY100" fmla="*/ 1203158 h 2087457"/>
              <a:gd name="connsiteX101" fmla="*/ 3970421 w 6393337"/>
              <a:gd name="connsiteY101" fmla="*/ 1010653 h 2087457"/>
              <a:gd name="connsiteX102" fmla="*/ 3898232 w 6393337"/>
              <a:gd name="connsiteY102" fmla="*/ 818148 h 2087457"/>
              <a:gd name="connsiteX103" fmla="*/ 3850105 w 6393337"/>
              <a:gd name="connsiteY103" fmla="*/ 553453 h 2087457"/>
              <a:gd name="connsiteX104" fmla="*/ 3826042 w 6393337"/>
              <a:gd name="connsiteY104" fmla="*/ 433137 h 2087457"/>
              <a:gd name="connsiteX105" fmla="*/ 3753853 w 6393337"/>
              <a:gd name="connsiteY105" fmla="*/ 216569 h 2087457"/>
              <a:gd name="connsiteX106" fmla="*/ 3657600 w 6393337"/>
              <a:gd name="connsiteY106" fmla="*/ 0 h 2087457"/>
              <a:gd name="connsiteX107" fmla="*/ 3416968 w 6393337"/>
              <a:gd name="connsiteY107" fmla="*/ 168443 h 2087457"/>
              <a:gd name="connsiteX108" fmla="*/ 3272589 w 6393337"/>
              <a:gd name="connsiteY108" fmla="*/ 529390 h 2087457"/>
              <a:gd name="connsiteX109" fmla="*/ 3200400 w 6393337"/>
              <a:gd name="connsiteY109" fmla="*/ 649706 h 2087457"/>
              <a:gd name="connsiteX110" fmla="*/ 3224463 w 6393337"/>
              <a:gd name="connsiteY110" fmla="*/ 1347537 h 2087457"/>
              <a:gd name="connsiteX111" fmla="*/ 3200400 w 6393337"/>
              <a:gd name="connsiteY111" fmla="*/ 1828800 h 2087457"/>
              <a:gd name="connsiteX112" fmla="*/ 3176337 w 6393337"/>
              <a:gd name="connsiteY112" fmla="*/ 1900990 h 2087457"/>
              <a:gd name="connsiteX113" fmla="*/ 3080084 w 6393337"/>
              <a:gd name="connsiteY113" fmla="*/ 1949116 h 2087457"/>
              <a:gd name="connsiteX114" fmla="*/ 2574758 w 6393337"/>
              <a:gd name="connsiteY114" fmla="*/ 1828800 h 2087457"/>
              <a:gd name="connsiteX115" fmla="*/ 2334126 w 6393337"/>
              <a:gd name="connsiteY115" fmla="*/ 1588169 h 2087457"/>
              <a:gd name="connsiteX116" fmla="*/ 2141621 w 6393337"/>
              <a:gd name="connsiteY116" fmla="*/ 1323474 h 2087457"/>
              <a:gd name="connsiteX117" fmla="*/ 2069432 w 6393337"/>
              <a:gd name="connsiteY117" fmla="*/ 1227221 h 2087457"/>
              <a:gd name="connsiteX118" fmla="*/ 2021305 w 6393337"/>
              <a:gd name="connsiteY118" fmla="*/ 1130969 h 2087457"/>
              <a:gd name="connsiteX119" fmla="*/ 1973179 w 6393337"/>
              <a:gd name="connsiteY119" fmla="*/ 1058779 h 2087457"/>
              <a:gd name="connsiteX120" fmla="*/ 1900989 w 6393337"/>
              <a:gd name="connsiteY120" fmla="*/ 866274 h 2087457"/>
              <a:gd name="connsiteX121" fmla="*/ 1852863 w 6393337"/>
              <a:gd name="connsiteY121" fmla="*/ 625643 h 2087457"/>
              <a:gd name="connsiteX122" fmla="*/ 1780674 w 6393337"/>
              <a:gd name="connsiteY122" fmla="*/ 457200 h 2087457"/>
              <a:gd name="connsiteX123" fmla="*/ 1732547 w 6393337"/>
              <a:gd name="connsiteY123" fmla="*/ 385011 h 2087457"/>
              <a:gd name="connsiteX124" fmla="*/ 1540042 w 6393337"/>
              <a:gd name="connsiteY124" fmla="*/ 288758 h 2087457"/>
              <a:gd name="connsiteX125" fmla="*/ 1515979 w 6393337"/>
              <a:gd name="connsiteY125" fmla="*/ 360948 h 2087457"/>
              <a:gd name="connsiteX126" fmla="*/ 1347537 w 6393337"/>
              <a:gd name="connsiteY126" fmla="*/ 601579 h 2087457"/>
              <a:gd name="connsiteX127" fmla="*/ 1299411 w 6393337"/>
              <a:gd name="connsiteY127" fmla="*/ 673769 h 2087457"/>
              <a:gd name="connsiteX128" fmla="*/ 1227221 w 6393337"/>
              <a:gd name="connsiteY128" fmla="*/ 818148 h 2087457"/>
              <a:gd name="connsiteX129" fmla="*/ 1106905 w 6393337"/>
              <a:gd name="connsiteY129" fmla="*/ 986590 h 2087457"/>
              <a:gd name="connsiteX130" fmla="*/ 986589 w 6393337"/>
              <a:gd name="connsiteY130" fmla="*/ 1082843 h 2087457"/>
              <a:gd name="connsiteX131" fmla="*/ 842211 w 6393337"/>
              <a:gd name="connsiteY131" fmla="*/ 1299411 h 2087457"/>
              <a:gd name="connsiteX132" fmla="*/ 794084 w 6393337"/>
              <a:gd name="connsiteY132" fmla="*/ 1371600 h 2087457"/>
              <a:gd name="connsiteX133" fmla="*/ 770021 w 6393337"/>
              <a:gd name="connsiteY133" fmla="*/ 1443790 h 2087457"/>
              <a:gd name="connsiteX134" fmla="*/ 649705 w 6393337"/>
              <a:gd name="connsiteY134" fmla="*/ 1660358 h 2087457"/>
              <a:gd name="connsiteX135" fmla="*/ 481263 w 6393337"/>
              <a:gd name="connsiteY135" fmla="*/ 1876927 h 2087457"/>
              <a:gd name="connsiteX136" fmla="*/ 409074 w 6393337"/>
              <a:gd name="connsiteY136" fmla="*/ 1612232 h 2087457"/>
              <a:gd name="connsiteX137" fmla="*/ 360947 w 6393337"/>
              <a:gd name="connsiteY137" fmla="*/ 1540043 h 2087457"/>
              <a:gd name="connsiteX138" fmla="*/ 288758 w 6393337"/>
              <a:gd name="connsiteY138" fmla="*/ 1347537 h 2087457"/>
              <a:gd name="connsiteX139" fmla="*/ 216568 w 6393337"/>
              <a:gd name="connsiteY139" fmla="*/ 1275348 h 2087457"/>
              <a:gd name="connsiteX140" fmla="*/ 168442 w 6393337"/>
              <a:gd name="connsiteY140" fmla="*/ 1203158 h 2087457"/>
              <a:gd name="connsiteX141" fmla="*/ 0 w 6393337"/>
              <a:gd name="connsiteY141" fmla="*/ 1034716 h 2087457"/>
              <a:gd name="connsiteX142" fmla="*/ 0 w 6393337"/>
              <a:gd name="connsiteY142" fmla="*/ 1034716 h 2087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393337" h="2087457">
                <a:moveTo>
                  <a:pt x="0" y="1130969"/>
                </a:moveTo>
                <a:cubicBezTo>
                  <a:pt x="8021" y="1106906"/>
                  <a:pt x="17911" y="1083387"/>
                  <a:pt x="24063" y="1058779"/>
                </a:cubicBezTo>
                <a:cubicBezTo>
                  <a:pt x="33982" y="1019101"/>
                  <a:pt x="32015" y="976056"/>
                  <a:pt x="48126" y="938464"/>
                </a:cubicBezTo>
                <a:cubicBezTo>
                  <a:pt x="57063" y="917611"/>
                  <a:pt x="80211" y="906379"/>
                  <a:pt x="96253" y="890337"/>
                </a:cubicBezTo>
                <a:cubicBezTo>
                  <a:pt x="104274" y="866274"/>
                  <a:pt x="108973" y="840835"/>
                  <a:pt x="120316" y="818148"/>
                </a:cubicBezTo>
                <a:cubicBezTo>
                  <a:pt x="148579" y="761622"/>
                  <a:pt x="218644" y="682600"/>
                  <a:pt x="264695" y="649706"/>
                </a:cubicBezTo>
                <a:cubicBezTo>
                  <a:pt x="285335" y="634963"/>
                  <a:pt x="312821" y="633664"/>
                  <a:pt x="336884" y="625643"/>
                </a:cubicBezTo>
                <a:cubicBezTo>
                  <a:pt x="368512" y="604557"/>
                  <a:pt x="512804" y="506709"/>
                  <a:pt x="529389" y="505327"/>
                </a:cubicBezTo>
                <a:cubicBezTo>
                  <a:pt x="587582" y="500478"/>
                  <a:pt x="641684" y="537411"/>
                  <a:pt x="697832" y="553453"/>
                </a:cubicBezTo>
                <a:cubicBezTo>
                  <a:pt x="737937" y="601579"/>
                  <a:pt x="783397" y="645707"/>
                  <a:pt x="818147" y="697832"/>
                </a:cubicBezTo>
                <a:cubicBezTo>
                  <a:pt x="878734" y="788712"/>
                  <a:pt x="802076" y="761951"/>
                  <a:pt x="866274" y="866274"/>
                </a:cubicBezTo>
                <a:cubicBezTo>
                  <a:pt x="914205" y="944162"/>
                  <a:pt x="1034716" y="1082843"/>
                  <a:pt x="1034716" y="1082843"/>
                </a:cubicBezTo>
                <a:lnTo>
                  <a:pt x="1082842" y="1227221"/>
                </a:lnTo>
                <a:cubicBezTo>
                  <a:pt x="1090863" y="1251284"/>
                  <a:pt x="1100753" y="1274803"/>
                  <a:pt x="1106905" y="1299411"/>
                </a:cubicBezTo>
                <a:cubicBezTo>
                  <a:pt x="1114926" y="1331495"/>
                  <a:pt x="1116178" y="1366084"/>
                  <a:pt x="1130968" y="1395664"/>
                </a:cubicBezTo>
                <a:cubicBezTo>
                  <a:pt x="1141114" y="1415956"/>
                  <a:pt x="1166181" y="1425137"/>
                  <a:pt x="1179095" y="1443790"/>
                </a:cubicBezTo>
                <a:cubicBezTo>
                  <a:pt x="1419157" y="1790545"/>
                  <a:pt x="1256227" y="1617175"/>
                  <a:pt x="1419726" y="1780674"/>
                </a:cubicBezTo>
                <a:cubicBezTo>
                  <a:pt x="1596189" y="1764632"/>
                  <a:pt x="1775969" y="1770189"/>
                  <a:pt x="1949116" y="1732548"/>
                </a:cubicBezTo>
                <a:cubicBezTo>
                  <a:pt x="1973902" y="1727160"/>
                  <a:pt x="1970524" y="1685584"/>
                  <a:pt x="1973179" y="1660358"/>
                </a:cubicBezTo>
                <a:cubicBezTo>
                  <a:pt x="1976147" y="1632164"/>
                  <a:pt x="1966150" y="1236592"/>
                  <a:pt x="2045368" y="1130969"/>
                </a:cubicBezTo>
                <a:cubicBezTo>
                  <a:pt x="2066891" y="1102272"/>
                  <a:pt x="2111202" y="1101855"/>
                  <a:pt x="2141621" y="1082843"/>
                </a:cubicBezTo>
                <a:cubicBezTo>
                  <a:pt x="2175630" y="1061587"/>
                  <a:pt x="2209515" y="1039012"/>
                  <a:pt x="2237874" y="1010653"/>
                </a:cubicBezTo>
                <a:cubicBezTo>
                  <a:pt x="2258324" y="990203"/>
                  <a:pt x="2270672" y="962988"/>
                  <a:pt x="2286000" y="938464"/>
                </a:cubicBezTo>
                <a:cubicBezTo>
                  <a:pt x="2310788" y="898803"/>
                  <a:pt x="2333079" y="857606"/>
                  <a:pt x="2358189" y="818148"/>
                </a:cubicBezTo>
                <a:cubicBezTo>
                  <a:pt x="2389242" y="769350"/>
                  <a:pt x="2419738" y="720042"/>
                  <a:pt x="2454442" y="673769"/>
                </a:cubicBezTo>
                <a:cubicBezTo>
                  <a:pt x="2502568" y="609601"/>
                  <a:pt x="2562950" y="553007"/>
                  <a:pt x="2598821" y="481264"/>
                </a:cubicBezTo>
                <a:cubicBezTo>
                  <a:pt x="2659880" y="359144"/>
                  <a:pt x="2617100" y="404909"/>
                  <a:pt x="2719137" y="336885"/>
                </a:cubicBezTo>
                <a:cubicBezTo>
                  <a:pt x="2752951" y="359428"/>
                  <a:pt x="2867683" y="433988"/>
                  <a:pt x="2887579" y="457200"/>
                </a:cubicBezTo>
                <a:cubicBezTo>
                  <a:pt x="2910924" y="484436"/>
                  <a:pt x="2917908" y="522308"/>
                  <a:pt x="2935705" y="553453"/>
                </a:cubicBezTo>
                <a:cubicBezTo>
                  <a:pt x="2950054" y="578563"/>
                  <a:pt x="2968952" y="600844"/>
                  <a:pt x="2983832" y="625643"/>
                </a:cubicBezTo>
                <a:cubicBezTo>
                  <a:pt x="3017103" y="681095"/>
                  <a:pt x="3046813" y="738633"/>
                  <a:pt x="3080084" y="794085"/>
                </a:cubicBezTo>
                <a:cubicBezTo>
                  <a:pt x="3094963" y="818884"/>
                  <a:pt x="3115277" y="840407"/>
                  <a:pt x="3128211" y="866274"/>
                </a:cubicBezTo>
                <a:cubicBezTo>
                  <a:pt x="3172830" y="955512"/>
                  <a:pt x="3220574" y="1081262"/>
                  <a:pt x="3248526" y="1179095"/>
                </a:cubicBezTo>
                <a:cubicBezTo>
                  <a:pt x="3269084" y="1251049"/>
                  <a:pt x="3306318" y="1439056"/>
                  <a:pt x="3344779" y="1515979"/>
                </a:cubicBezTo>
                <a:cubicBezTo>
                  <a:pt x="3360821" y="1548063"/>
                  <a:pt x="3373007" y="1582385"/>
                  <a:pt x="3392905" y="1612232"/>
                </a:cubicBezTo>
                <a:cubicBezTo>
                  <a:pt x="3405490" y="1631109"/>
                  <a:pt x="3424990" y="1644316"/>
                  <a:pt x="3441032" y="1660358"/>
                </a:cubicBezTo>
                <a:cubicBezTo>
                  <a:pt x="3457074" y="1692442"/>
                  <a:pt x="3461601" y="1733647"/>
                  <a:pt x="3489158" y="1756611"/>
                </a:cubicBezTo>
                <a:cubicBezTo>
                  <a:pt x="3561018" y="1816494"/>
                  <a:pt x="3651105" y="1850407"/>
                  <a:pt x="3729789" y="1900990"/>
                </a:cubicBezTo>
                <a:cubicBezTo>
                  <a:pt x="3763525" y="1922677"/>
                  <a:pt x="3793958" y="1949116"/>
                  <a:pt x="3826042" y="1973179"/>
                </a:cubicBezTo>
                <a:cubicBezTo>
                  <a:pt x="3882189" y="1965158"/>
                  <a:pt x="3943754" y="1974481"/>
                  <a:pt x="3994484" y="1949116"/>
                </a:cubicBezTo>
                <a:cubicBezTo>
                  <a:pt x="4017171" y="1937773"/>
                  <a:pt x="4005497" y="1898677"/>
                  <a:pt x="4018547" y="1876927"/>
                </a:cubicBezTo>
                <a:cubicBezTo>
                  <a:pt x="4030220" y="1857473"/>
                  <a:pt x="4050632" y="1844842"/>
                  <a:pt x="4066674" y="1828800"/>
                </a:cubicBezTo>
                <a:cubicBezTo>
                  <a:pt x="4090737" y="1475874"/>
                  <a:pt x="4094986" y="1121035"/>
                  <a:pt x="4138863" y="770021"/>
                </a:cubicBezTo>
                <a:cubicBezTo>
                  <a:pt x="4143837" y="730225"/>
                  <a:pt x="4189797" y="707778"/>
                  <a:pt x="4211053" y="673769"/>
                </a:cubicBezTo>
                <a:cubicBezTo>
                  <a:pt x="4253530" y="605806"/>
                  <a:pt x="4259851" y="575501"/>
                  <a:pt x="4283242" y="505327"/>
                </a:cubicBezTo>
                <a:cubicBezTo>
                  <a:pt x="4291263" y="457201"/>
                  <a:pt x="4272805" y="395448"/>
                  <a:pt x="4307305" y="360948"/>
                </a:cubicBezTo>
                <a:cubicBezTo>
                  <a:pt x="4403653" y="264600"/>
                  <a:pt x="4484651" y="361610"/>
                  <a:pt x="4547937" y="409074"/>
                </a:cubicBezTo>
                <a:cubicBezTo>
                  <a:pt x="4572000" y="449179"/>
                  <a:pt x="4595338" y="489729"/>
                  <a:pt x="4620126" y="529390"/>
                </a:cubicBezTo>
                <a:cubicBezTo>
                  <a:pt x="4675054" y="617275"/>
                  <a:pt x="4671564" y="593263"/>
                  <a:pt x="4716379" y="697832"/>
                </a:cubicBezTo>
                <a:cubicBezTo>
                  <a:pt x="4726371" y="721146"/>
                  <a:pt x="4732421" y="745958"/>
                  <a:pt x="4740442" y="770021"/>
                </a:cubicBezTo>
                <a:cubicBezTo>
                  <a:pt x="4748463" y="818147"/>
                  <a:pt x="4752672" y="867067"/>
                  <a:pt x="4764505" y="914400"/>
                </a:cubicBezTo>
                <a:cubicBezTo>
                  <a:pt x="4776809" y="963615"/>
                  <a:pt x="4796590" y="1010653"/>
                  <a:pt x="4812632" y="1058779"/>
                </a:cubicBezTo>
                <a:lnTo>
                  <a:pt x="4836695" y="1130969"/>
                </a:lnTo>
                <a:cubicBezTo>
                  <a:pt x="4868228" y="1225570"/>
                  <a:pt x="4892454" y="1309588"/>
                  <a:pt x="4957011" y="1395664"/>
                </a:cubicBezTo>
                <a:cubicBezTo>
                  <a:pt x="4981074" y="1427748"/>
                  <a:pt x="5007944" y="1457907"/>
                  <a:pt x="5029200" y="1491916"/>
                </a:cubicBezTo>
                <a:cubicBezTo>
                  <a:pt x="5048212" y="1522335"/>
                  <a:pt x="5058314" y="1557750"/>
                  <a:pt x="5077326" y="1588169"/>
                </a:cubicBezTo>
                <a:cubicBezTo>
                  <a:pt x="5098582" y="1622178"/>
                  <a:pt x="5128260" y="1650412"/>
                  <a:pt x="5149516" y="1684421"/>
                </a:cubicBezTo>
                <a:cubicBezTo>
                  <a:pt x="5168528" y="1714840"/>
                  <a:pt x="5175233" y="1752663"/>
                  <a:pt x="5197642" y="1780674"/>
                </a:cubicBezTo>
                <a:cubicBezTo>
                  <a:pt x="5240159" y="1833821"/>
                  <a:pt x="5296238" y="1874692"/>
                  <a:pt x="5342021" y="1925053"/>
                </a:cubicBezTo>
                <a:cubicBezTo>
                  <a:pt x="5376569" y="1963056"/>
                  <a:pt x="5406190" y="2005264"/>
                  <a:pt x="5438274" y="2045369"/>
                </a:cubicBezTo>
                <a:cubicBezTo>
                  <a:pt x="5864136" y="1761461"/>
                  <a:pt x="5417379" y="2087457"/>
                  <a:pt x="5558589" y="745958"/>
                </a:cubicBezTo>
                <a:cubicBezTo>
                  <a:pt x="5563966" y="694881"/>
                  <a:pt x="5627268" y="668973"/>
                  <a:pt x="5654842" y="625643"/>
                </a:cubicBezTo>
                <a:cubicBezTo>
                  <a:pt x="5683730" y="580248"/>
                  <a:pt x="5701266" y="528501"/>
                  <a:pt x="5727032" y="481264"/>
                </a:cubicBezTo>
                <a:cubicBezTo>
                  <a:pt x="5749428" y="440205"/>
                  <a:pt x="5778305" y="402781"/>
                  <a:pt x="5799221" y="360948"/>
                </a:cubicBezTo>
                <a:cubicBezTo>
                  <a:pt x="5810564" y="338261"/>
                  <a:pt x="5813292" y="312072"/>
                  <a:pt x="5823284" y="288758"/>
                </a:cubicBezTo>
                <a:cubicBezTo>
                  <a:pt x="5837414" y="255787"/>
                  <a:pt x="5855369" y="224590"/>
                  <a:pt x="5871411" y="192506"/>
                </a:cubicBezTo>
                <a:cubicBezTo>
                  <a:pt x="5927558" y="224590"/>
                  <a:pt x="5994126" y="243031"/>
                  <a:pt x="6039853" y="288758"/>
                </a:cubicBezTo>
                <a:cubicBezTo>
                  <a:pt x="6097839" y="346744"/>
                  <a:pt x="6116812" y="452218"/>
                  <a:pt x="6136105" y="529390"/>
                </a:cubicBezTo>
                <a:cubicBezTo>
                  <a:pt x="6144126" y="713874"/>
                  <a:pt x="6147011" y="898654"/>
                  <a:pt x="6160168" y="1082843"/>
                </a:cubicBezTo>
                <a:cubicBezTo>
                  <a:pt x="6163082" y="1123638"/>
                  <a:pt x="6167621" y="1165784"/>
                  <a:pt x="6184232" y="1203158"/>
                </a:cubicBezTo>
                <a:cubicBezTo>
                  <a:pt x="6200520" y="1239807"/>
                  <a:pt x="6235787" y="1265021"/>
                  <a:pt x="6256421" y="1299411"/>
                </a:cubicBezTo>
                <a:cubicBezTo>
                  <a:pt x="6284104" y="1345550"/>
                  <a:pt x="6307916" y="1394122"/>
                  <a:pt x="6328611" y="1443790"/>
                </a:cubicBezTo>
                <a:cubicBezTo>
                  <a:pt x="6348122" y="1490617"/>
                  <a:pt x="6376737" y="1588169"/>
                  <a:pt x="6376737" y="1588169"/>
                </a:cubicBezTo>
                <a:cubicBezTo>
                  <a:pt x="6368716" y="1716506"/>
                  <a:pt x="6393337" y="1851191"/>
                  <a:pt x="6352674" y="1973179"/>
                </a:cubicBezTo>
                <a:cubicBezTo>
                  <a:pt x="6342216" y="2004554"/>
                  <a:pt x="6285135" y="1965524"/>
                  <a:pt x="6256421" y="1949116"/>
                </a:cubicBezTo>
                <a:cubicBezTo>
                  <a:pt x="6226874" y="1932232"/>
                  <a:pt x="6206018" y="1903070"/>
                  <a:pt x="6184232" y="1876927"/>
                </a:cubicBezTo>
                <a:cubicBezTo>
                  <a:pt x="6159158" y="1846839"/>
                  <a:pt x="6071746" y="1698516"/>
                  <a:pt x="6063916" y="1684421"/>
                </a:cubicBezTo>
                <a:cubicBezTo>
                  <a:pt x="6046495" y="1653064"/>
                  <a:pt x="6036639" y="1617359"/>
                  <a:pt x="6015789" y="1588169"/>
                </a:cubicBezTo>
                <a:cubicBezTo>
                  <a:pt x="5996009" y="1560477"/>
                  <a:pt x="5967663" y="1540042"/>
                  <a:pt x="5943600" y="1515979"/>
                </a:cubicBezTo>
                <a:cubicBezTo>
                  <a:pt x="5929219" y="1472837"/>
                  <a:pt x="5901145" y="1377271"/>
                  <a:pt x="5871411" y="1347537"/>
                </a:cubicBezTo>
                <a:cubicBezTo>
                  <a:pt x="5798777" y="1274903"/>
                  <a:pt x="5705873" y="1225119"/>
                  <a:pt x="5630779" y="1155032"/>
                </a:cubicBezTo>
                <a:cubicBezTo>
                  <a:pt x="5584981" y="1112287"/>
                  <a:pt x="5552083" y="1057476"/>
                  <a:pt x="5510463" y="1010653"/>
                </a:cubicBezTo>
                <a:cubicBezTo>
                  <a:pt x="5487855" y="985219"/>
                  <a:pt x="5462337" y="962527"/>
                  <a:pt x="5438274" y="938464"/>
                </a:cubicBezTo>
                <a:cubicBezTo>
                  <a:pt x="5422232" y="898359"/>
                  <a:pt x="5408413" y="857290"/>
                  <a:pt x="5390147" y="818148"/>
                </a:cubicBezTo>
                <a:cubicBezTo>
                  <a:pt x="5352224" y="736883"/>
                  <a:pt x="5303138" y="660780"/>
                  <a:pt x="5269832" y="577516"/>
                </a:cubicBezTo>
                <a:cubicBezTo>
                  <a:pt x="5210964" y="430348"/>
                  <a:pt x="5245665" y="493140"/>
                  <a:pt x="5173579" y="385011"/>
                </a:cubicBezTo>
                <a:cubicBezTo>
                  <a:pt x="5149516" y="449179"/>
                  <a:pt x="5121543" y="512015"/>
                  <a:pt x="5101389" y="577516"/>
                </a:cubicBezTo>
                <a:cubicBezTo>
                  <a:pt x="5073176" y="669209"/>
                  <a:pt x="5063916" y="834499"/>
                  <a:pt x="5053263" y="914400"/>
                </a:cubicBezTo>
                <a:cubicBezTo>
                  <a:pt x="5046815" y="962762"/>
                  <a:pt x="5047965" y="1013742"/>
                  <a:pt x="5029200" y="1058779"/>
                </a:cubicBezTo>
                <a:cubicBezTo>
                  <a:pt x="5006954" y="1112170"/>
                  <a:pt x="4932947" y="1203158"/>
                  <a:pt x="4932947" y="1203158"/>
                </a:cubicBezTo>
                <a:cubicBezTo>
                  <a:pt x="4924926" y="1227221"/>
                  <a:pt x="4915558" y="1250877"/>
                  <a:pt x="4908884" y="1275348"/>
                </a:cubicBezTo>
                <a:cubicBezTo>
                  <a:pt x="4891481" y="1339161"/>
                  <a:pt x="4883982" y="1405921"/>
                  <a:pt x="4860758" y="1467853"/>
                </a:cubicBezTo>
                <a:cubicBezTo>
                  <a:pt x="4835568" y="1535028"/>
                  <a:pt x="4804300" y="1600664"/>
                  <a:pt x="4764505" y="1660358"/>
                </a:cubicBezTo>
                <a:cubicBezTo>
                  <a:pt x="4748463" y="1684421"/>
                  <a:pt x="4738596" y="1714034"/>
                  <a:pt x="4716379" y="1732548"/>
                </a:cubicBezTo>
                <a:cubicBezTo>
                  <a:pt x="4641163" y="1795228"/>
                  <a:pt x="4555958" y="1844843"/>
                  <a:pt x="4475747" y="1900990"/>
                </a:cubicBezTo>
                <a:cubicBezTo>
                  <a:pt x="4435642" y="1884948"/>
                  <a:pt x="4389528" y="1879383"/>
                  <a:pt x="4355432" y="1852864"/>
                </a:cubicBezTo>
                <a:cubicBezTo>
                  <a:pt x="4314891" y="1821332"/>
                  <a:pt x="4293000" y="1771200"/>
                  <a:pt x="4259179" y="1732548"/>
                </a:cubicBezTo>
                <a:cubicBezTo>
                  <a:pt x="4236770" y="1706937"/>
                  <a:pt x="4211052" y="1684421"/>
                  <a:pt x="4186989" y="1660358"/>
                </a:cubicBezTo>
                <a:cubicBezTo>
                  <a:pt x="4166163" y="1597880"/>
                  <a:pt x="4143572" y="1525398"/>
                  <a:pt x="4114800" y="1467853"/>
                </a:cubicBezTo>
                <a:cubicBezTo>
                  <a:pt x="4101867" y="1441986"/>
                  <a:pt x="4082716" y="1419727"/>
                  <a:pt x="4066674" y="1395664"/>
                </a:cubicBezTo>
                <a:cubicBezTo>
                  <a:pt x="4020674" y="1257663"/>
                  <a:pt x="4062103" y="1391899"/>
                  <a:pt x="4018547" y="1203158"/>
                </a:cubicBezTo>
                <a:cubicBezTo>
                  <a:pt x="4003674" y="1138709"/>
                  <a:pt x="3983393" y="1075512"/>
                  <a:pt x="3970421" y="1010653"/>
                </a:cubicBezTo>
                <a:cubicBezTo>
                  <a:pt x="3940686" y="861978"/>
                  <a:pt x="3969045" y="924367"/>
                  <a:pt x="3898232" y="818148"/>
                </a:cubicBezTo>
                <a:cubicBezTo>
                  <a:pt x="3856518" y="526157"/>
                  <a:pt x="3895489" y="757681"/>
                  <a:pt x="3850105" y="553453"/>
                </a:cubicBezTo>
                <a:cubicBezTo>
                  <a:pt x="3841233" y="513527"/>
                  <a:pt x="3837278" y="472463"/>
                  <a:pt x="3826042" y="433137"/>
                </a:cubicBezTo>
                <a:cubicBezTo>
                  <a:pt x="3805137" y="359971"/>
                  <a:pt x="3777916" y="288758"/>
                  <a:pt x="3753853" y="216569"/>
                </a:cubicBezTo>
                <a:cubicBezTo>
                  <a:pt x="3696582" y="44756"/>
                  <a:pt x="3733865" y="114399"/>
                  <a:pt x="3657600" y="0"/>
                </a:cubicBezTo>
                <a:cubicBezTo>
                  <a:pt x="3577389" y="56148"/>
                  <a:pt x="3447930" y="75558"/>
                  <a:pt x="3416968" y="168443"/>
                </a:cubicBezTo>
                <a:cubicBezTo>
                  <a:pt x="3277693" y="586271"/>
                  <a:pt x="3414215" y="210733"/>
                  <a:pt x="3272589" y="529390"/>
                </a:cubicBezTo>
                <a:cubicBezTo>
                  <a:pt x="3222609" y="641845"/>
                  <a:pt x="3283226" y="566878"/>
                  <a:pt x="3200400" y="649706"/>
                </a:cubicBezTo>
                <a:cubicBezTo>
                  <a:pt x="3208421" y="882316"/>
                  <a:pt x="3224463" y="1114788"/>
                  <a:pt x="3224463" y="1347537"/>
                </a:cubicBezTo>
                <a:cubicBezTo>
                  <a:pt x="3224463" y="1508158"/>
                  <a:pt x="3214314" y="1668782"/>
                  <a:pt x="3200400" y="1828800"/>
                </a:cubicBezTo>
                <a:cubicBezTo>
                  <a:pt x="3198203" y="1854070"/>
                  <a:pt x="3194273" y="1883054"/>
                  <a:pt x="3176337" y="1900990"/>
                </a:cubicBezTo>
                <a:cubicBezTo>
                  <a:pt x="3150972" y="1926355"/>
                  <a:pt x="3112168" y="1933074"/>
                  <a:pt x="3080084" y="1949116"/>
                </a:cubicBezTo>
                <a:cubicBezTo>
                  <a:pt x="2911642" y="1909011"/>
                  <a:pt x="2740983" y="1877282"/>
                  <a:pt x="2574758" y="1828800"/>
                </a:cubicBezTo>
                <a:cubicBezTo>
                  <a:pt x="2494731" y="1805459"/>
                  <a:pt x="2335553" y="1589926"/>
                  <a:pt x="2334126" y="1588169"/>
                </a:cubicBezTo>
                <a:cubicBezTo>
                  <a:pt x="2118622" y="1322934"/>
                  <a:pt x="2253627" y="1480285"/>
                  <a:pt x="2141621" y="1323474"/>
                </a:cubicBezTo>
                <a:cubicBezTo>
                  <a:pt x="2118310" y="1290839"/>
                  <a:pt x="2090688" y="1261230"/>
                  <a:pt x="2069432" y="1227221"/>
                </a:cubicBezTo>
                <a:cubicBezTo>
                  <a:pt x="2050420" y="1196802"/>
                  <a:pt x="2039102" y="1162114"/>
                  <a:pt x="2021305" y="1130969"/>
                </a:cubicBezTo>
                <a:cubicBezTo>
                  <a:pt x="2006956" y="1105859"/>
                  <a:pt x="1989221" y="1082842"/>
                  <a:pt x="1973179" y="1058779"/>
                </a:cubicBezTo>
                <a:cubicBezTo>
                  <a:pt x="1912149" y="753629"/>
                  <a:pt x="1993932" y="1083141"/>
                  <a:pt x="1900989" y="866274"/>
                </a:cubicBezTo>
                <a:cubicBezTo>
                  <a:pt x="1878862" y="814646"/>
                  <a:pt x="1862049" y="666980"/>
                  <a:pt x="1852863" y="625643"/>
                </a:cubicBezTo>
                <a:cubicBezTo>
                  <a:pt x="1840592" y="570423"/>
                  <a:pt x="1807425" y="504015"/>
                  <a:pt x="1780674" y="457200"/>
                </a:cubicBezTo>
                <a:cubicBezTo>
                  <a:pt x="1766325" y="432090"/>
                  <a:pt x="1748589" y="409074"/>
                  <a:pt x="1732547" y="385011"/>
                </a:cubicBezTo>
                <a:cubicBezTo>
                  <a:pt x="1701012" y="290404"/>
                  <a:pt x="1710198" y="246218"/>
                  <a:pt x="1540042" y="288758"/>
                </a:cubicBezTo>
                <a:cubicBezTo>
                  <a:pt x="1515434" y="294910"/>
                  <a:pt x="1528297" y="338775"/>
                  <a:pt x="1515979" y="360948"/>
                </a:cubicBezTo>
                <a:cubicBezTo>
                  <a:pt x="1460660" y="460523"/>
                  <a:pt x="1410623" y="513258"/>
                  <a:pt x="1347537" y="601579"/>
                </a:cubicBezTo>
                <a:cubicBezTo>
                  <a:pt x="1330727" y="625113"/>
                  <a:pt x="1315453" y="649706"/>
                  <a:pt x="1299411" y="673769"/>
                </a:cubicBezTo>
                <a:cubicBezTo>
                  <a:pt x="1248995" y="875426"/>
                  <a:pt x="1313035" y="689427"/>
                  <a:pt x="1227221" y="818148"/>
                </a:cubicBezTo>
                <a:cubicBezTo>
                  <a:pt x="1133767" y="958329"/>
                  <a:pt x="1233024" y="876236"/>
                  <a:pt x="1106905" y="986590"/>
                </a:cubicBezTo>
                <a:cubicBezTo>
                  <a:pt x="1068253" y="1020411"/>
                  <a:pt x="1020947" y="1044667"/>
                  <a:pt x="986589" y="1082843"/>
                </a:cubicBezTo>
                <a:cubicBezTo>
                  <a:pt x="986580" y="1082853"/>
                  <a:pt x="866278" y="1263311"/>
                  <a:pt x="842211" y="1299411"/>
                </a:cubicBezTo>
                <a:lnTo>
                  <a:pt x="794084" y="1371600"/>
                </a:lnTo>
                <a:cubicBezTo>
                  <a:pt x="786063" y="1395663"/>
                  <a:pt x="780013" y="1420476"/>
                  <a:pt x="770021" y="1443790"/>
                </a:cubicBezTo>
                <a:cubicBezTo>
                  <a:pt x="742498" y="1508011"/>
                  <a:pt x="686217" y="1605590"/>
                  <a:pt x="649705" y="1660358"/>
                </a:cubicBezTo>
                <a:cubicBezTo>
                  <a:pt x="542903" y="1820560"/>
                  <a:pt x="569400" y="1788789"/>
                  <a:pt x="481263" y="1876927"/>
                </a:cubicBezTo>
                <a:cubicBezTo>
                  <a:pt x="457200" y="1788695"/>
                  <a:pt x="439833" y="1698358"/>
                  <a:pt x="409074" y="1612232"/>
                </a:cubicBezTo>
                <a:cubicBezTo>
                  <a:pt x="399347" y="1584997"/>
                  <a:pt x="372914" y="1566371"/>
                  <a:pt x="360947" y="1540043"/>
                </a:cubicBezTo>
                <a:cubicBezTo>
                  <a:pt x="332588" y="1477654"/>
                  <a:pt x="321575" y="1407701"/>
                  <a:pt x="288758" y="1347537"/>
                </a:cubicBezTo>
                <a:cubicBezTo>
                  <a:pt x="272462" y="1317662"/>
                  <a:pt x="238354" y="1301491"/>
                  <a:pt x="216568" y="1275348"/>
                </a:cubicBezTo>
                <a:cubicBezTo>
                  <a:pt x="198054" y="1253131"/>
                  <a:pt x="187789" y="1224654"/>
                  <a:pt x="168442" y="1203158"/>
                </a:cubicBezTo>
                <a:cubicBezTo>
                  <a:pt x="115323" y="1144137"/>
                  <a:pt x="0" y="1034716"/>
                  <a:pt x="0" y="1034716"/>
                </a:cubicBezTo>
                <a:lnTo>
                  <a:pt x="0" y="1034716"/>
                </a:lnTo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23" idx="124"/>
          </p:cNvCxnSpPr>
          <p:nvPr/>
        </p:nvCxnSpPr>
        <p:spPr>
          <a:xfrm flipV="1">
            <a:off x="3368842" y="1828800"/>
            <a:ext cx="1660358" cy="962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43400" y="1676400"/>
            <a:ext cx="220980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সুস্পন্দ বিন্দু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7" name="Straight Connector 16"/>
          <p:cNvCxnSpPr>
            <a:stCxn id="23" idx="118"/>
          </p:cNvCxnSpPr>
          <p:nvPr/>
        </p:nvCxnSpPr>
        <p:spPr>
          <a:xfrm flipH="1">
            <a:off x="3810000" y="3633537"/>
            <a:ext cx="40105" cy="1776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743200" y="5334000"/>
            <a:ext cx="25908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নিস্পন্দ বিন্দু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Arrow Connector 30"/>
          <p:cNvCxnSpPr>
            <a:stCxn id="23" idx="39"/>
          </p:cNvCxnSpPr>
          <p:nvPr/>
        </p:nvCxnSpPr>
        <p:spPr>
          <a:xfrm>
            <a:off x="5791200" y="44958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23" idx="80"/>
          </p:cNvCxnSpPr>
          <p:nvPr/>
        </p:nvCxnSpPr>
        <p:spPr>
          <a:xfrm rot="16200000" flipH="1">
            <a:off x="6511088" y="2709111"/>
            <a:ext cx="1524000" cy="372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-419100" y="5295900"/>
            <a:ext cx="2286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64008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/>
          <p:nvPr/>
        </p:nvSpPr>
        <p:spPr>
          <a:xfrm>
            <a:off x="457200" y="4343400"/>
            <a:ext cx="533838" cy="2130067"/>
          </a:xfrm>
          <a:custGeom>
            <a:avLst/>
            <a:gdLst>
              <a:gd name="connsiteX0" fmla="*/ 216568 w 533838"/>
              <a:gd name="connsiteY0" fmla="*/ 2127285 h 2130067"/>
              <a:gd name="connsiteX1" fmla="*/ 120315 w 533838"/>
              <a:gd name="connsiteY1" fmla="*/ 2006969 h 2130067"/>
              <a:gd name="connsiteX2" fmla="*/ 72189 w 533838"/>
              <a:gd name="connsiteY2" fmla="*/ 1862590 h 2130067"/>
              <a:gd name="connsiteX3" fmla="*/ 96252 w 533838"/>
              <a:gd name="connsiteY3" fmla="*/ 1766337 h 2130067"/>
              <a:gd name="connsiteX4" fmla="*/ 192505 w 533838"/>
              <a:gd name="connsiteY4" fmla="*/ 1790401 h 2130067"/>
              <a:gd name="connsiteX5" fmla="*/ 385010 w 533838"/>
              <a:gd name="connsiteY5" fmla="*/ 1766337 h 2130067"/>
              <a:gd name="connsiteX6" fmla="*/ 529389 w 533838"/>
              <a:gd name="connsiteY6" fmla="*/ 1621959 h 2130067"/>
              <a:gd name="connsiteX7" fmla="*/ 481263 w 533838"/>
              <a:gd name="connsiteY7" fmla="*/ 1525706 h 2130067"/>
              <a:gd name="connsiteX8" fmla="*/ 409073 w 533838"/>
              <a:gd name="connsiteY8" fmla="*/ 1477580 h 2130067"/>
              <a:gd name="connsiteX9" fmla="*/ 360947 w 533838"/>
              <a:gd name="connsiteY9" fmla="*/ 1405390 h 2130067"/>
              <a:gd name="connsiteX10" fmla="*/ 120315 w 533838"/>
              <a:gd name="connsiteY10" fmla="*/ 1285074 h 2130067"/>
              <a:gd name="connsiteX11" fmla="*/ 48126 w 533838"/>
              <a:gd name="connsiteY11" fmla="*/ 1236948 h 2130067"/>
              <a:gd name="connsiteX12" fmla="*/ 48126 w 533838"/>
              <a:gd name="connsiteY12" fmla="*/ 1068506 h 2130067"/>
              <a:gd name="connsiteX13" fmla="*/ 120315 w 533838"/>
              <a:gd name="connsiteY13" fmla="*/ 1020380 h 2130067"/>
              <a:gd name="connsiteX14" fmla="*/ 433136 w 533838"/>
              <a:gd name="connsiteY14" fmla="*/ 1020380 h 2130067"/>
              <a:gd name="connsiteX15" fmla="*/ 505326 w 533838"/>
              <a:gd name="connsiteY15" fmla="*/ 948190 h 2130067"/>
              <a:gd name="connsiteX16" fmla="*/ 529389 w 533838"/>
              <a:gd name="connsiteY16" fmla="*/ 876001 h 2130067"/>
              <a:gd name="connsiteX17" fmla="*/ 457200 w 533838"/>
              <a:gd name="connsiteY17" fmla="*/ 635369 h 2130067"/>
              <a:gd name="connsiteX18" fmla="*/ 385010 w 533838"/>
              <a:gd name="connsiteY18" fmla="*/ 563180 h 2130067"/>
              <a:gd name="connsiteX19" fmla="*/ 288757 w 533838"/>
              <a:gd name="connsiteY19" fmla="*/ 418801 h 2130067"/>
              <a:gd name="connsiteX20" fmla="*/ 168442 w 533838"/>
              <a:gd name="connsiteY20" fmla="*/ 346611 h 2130067"/>
              <a:gd name="connsiteX21" fmla="*/ 96252 w 533838"/>
              <a:gd name="connsiteY21" fmla="*/ 298485 h 2130067"/>
              <a:gd name="connsiteX22" fmla="*/ 0 w 533838"/>
              <a:gd name="connsiteY22" fmla="*/ 250359 h 2130067"/>
              <a:gd name="connsiteX23" fmla="*/ 24063 w 533838"/>
              <a:gd name="connsiteY23" fmla="*/ 130043 h 2130067"/>
              <a:gd name="connsiteX24" fmla="*/ 120315 w 533838"/>
              <a:gd name="connsiteY24" fmla="*/ 9727 h 2130067"/>
              <a:gd name="connsiteX25" fmla="*/ 240631 w 533838"/>
              <a:gd name="connsiteY25" fmla="*/ 9727 h 2130067"/>
              <a:gd name="connsiteX26" fmla="*/ 240631 w 533838"/>
              <a:gd name="connsiteY26" fmla="*/ 9727 h 213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33838" h="2130067">
                <a:moveTo>
                  <a:pt x="216568" y="2127285"/>
                </a:moveTo>
                <a:cubicBezTo>
                  <a:pt x="107855" y="2091047"/>
                  <a:pt x="157245" y="2130067"/>
                  <a:pt x="120315" y="2006969"/>
                </a:cubicBezTo>
                <a:cubicBezTo>
                  <a:pt x="105738" y="1958379"/>
                  <a:pt x="72189" y="1862590"/>
                  <a:pt x="72189" y="1862590"/>
                </a:cubicBezTo>
                <a:cubicBezTo>
                  <a:pt x="80210" y="1830506"/>
                  <a:pt x="67893" y="1783352"/>
                  <a:pt x="96252" y="1766337"/>
                </a:cubicBezTo>
                <a:cubicBezTo>
                  <a:pt x="124611" y="1749322"/>
                  <a:pt x="159433" y="1790401"/>
                  <a:pt x="192505" y="1790401"/>
                </a:cubicBezTo>
                <a:cubicBezTo>
                  <a:pt x="257173" y="1790401"/>
                  <a:pt x="320842" y="1774358"/>
                  <a:pt x="385010" y="1766337"/>
                </a:cubicBezTo>
                <a:cubicBezTo>
                  <a:pt x="431870" y="1735098"/>
                  <a:pt x="521249" y="1687081"/>
                  <a:pt x="529389" y="1621959"/>
                </a:cubicBezTo>
                <a:cubicBezTo>
                  <a:pt x="533838" y="1586365"/>
                  <a:pt x="504227" y="1553263"/>
                  <a:pt x="481263" y="1525706"/>
                </a:cubicBezTo>
                <a:cubicBezTo>
                  <a:pt x="462749" y="1503489"/>
                  <a:pt x="433136" y="1493622"/>
                  <a:pt x="409073" y="1477580"/>
                </a:cubicBezTo>
                <a:cubicBezTo>
                  <a:pt x="393031" y="1453517"/>
                  <a:pt x="385010" y="1421432"/>
                  <a:pt x="360947" y="1405390"/>
                </a:cubicBezTo>
                <a:cubicBezTo>
                  <a:pt x="286330" y="1355645"/>
                  <a:pt x="194932" y="1334819"/>
                  <a:pt x="120315" y="1285074"/>
                </a:cubicBezTo>
                <a:lnTo>
                  <a:pt x="48126" y="1236948"/>
                </a:lnTo>
                <a:cubicBezTo>
                  <a:pt x="26479" y="1172007"/>
                  <a:pt x="1125" y="1139008"/>
                  <a:pt x="48126" y="1068506"/>
                </a:cubicBezTo>
                <a:cubicBezTo>
                  <a:pt x="64168" y="1044443"/>
                  <a:pt x="96252" y="1036422"/>
                  <a:pt x="120315" y="1020380"/>
                </a:cubicBezTo>
                <a:cubicBezTo>
                  <a:pt x="241627" y="1044642"/>
                  <a:pt x="298735" y="1069253"/>
                  <a:pt x="433136" y="1020380"/>
                </a:cubicBezTo>
                <a:cubicBezTo>
                  <a:pt x="465118" y="1008750"/>
                  <a:pt x="481263" y="972253"/>
                  <a:pt x="505326" y="948190"/>
                </a:cubicBezTo>
                <a:cubicBezTo>
                  <a:pt x="513347" y="924127"/>
                  <a:pt x="529389" y="901366"/>
                  <a:pt x="529389" y="876001"/>
                </a:cubicBezTo>
                <a:cubicBezTo>
                  <a:pt x="529389" y="759541"/>
                  <a:pt x="522432" y="713647"/>
                  <a:pt x="457200" y="635369"/>
                </a:cubicBezTo>
                <a:cubicBezTo>
                  <a:pt x="435414" y="609226"/>
                  <a:pt x="405903" y="590042"/>
                  <a:pt x="385010" y="563180"/>
                </a:cubicBezTo>
                <a:cubicBezTo>
                  <a:pt x="349499" y="517523"/>
                  <a:pt x="338355" y="448560"/>
                  <a:pt x="288757" y="418801"/>
                </a:cubicBezTo>
                <a:cubicBezTo>
                  <a:pt x="248652" y="394738"/>
                  <a:pt x="208103" y="371399"/>
                  <a:pt x="168442" y="346611"/>
                </a:cubicBezTo>
                <a:cubicBezTo>
                  <a:pt x="143918" y="331283"/>
                  <a:pt x="121362" y="312833"/>
                  <a:pt x="96252" y="298485"/>
                </a:cubicBezTo>
                <a:cubicBezTo>
                  <a:pt x="65107" y="280688"/>
                  <a:pt x="32084" y="266401"/>
                  <a:pt x="0" y="250359"/>
                </a:cubicBezTo>
                <a:cubicBezTo>
                  <a:pt x="8021" y="210254"/>
                  <a:pt x="14143" y="169721"/>
                  <a:pt x="24063" y="130043"/>
                </a:cubicBezTo>
                <a:cubicBezTo>
                  <a:pt x="39324" y="68998"/>
                  <a:pt x="47484" y="27935"/>
                  <a:pt x="120315" y="9727"/>
                </a:cubicBezTo>
                <a:cubicBezTo>
                  <a:pt x="159223" y="0"/>
                  <a:pt x="200526" y="9727"/>
                  <a:pt x="240631" y="9727"/>
                </a:cubicBezTo>
                <a:lnTo>
                  <a:pt x="240631" y="9727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/>
          <p:cNvCxnSpPr/>
          <p:nvPr/>
        </p:nvCxnSpPr>
        <p:spPr>
          <a:xfrm rot="5400000">
            <a:off x="-609600" y="2209800"/>
            <a:ext cx="2743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0" y="762000"/>
            <a:ext cx="990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 46"/>
          <p:cNvSpPr/>
          <p:nvPr/>
        </p:nvSpPr>
        <p:spPr>
          <a:xfrm>
            <a:off x="240488" y="890337"/>
            <a:ext cx="1034859" cy="2406316"/>
          </a:xfrm>
          <a:custGeom>
            <a:avLst/>
            <a:gdLst>
              <a:gd name="connsiteX0" fmla="*/ 553596 w 1034859"/>
              <a:gd name="connsiteY0" fmla="*/ 0 h 2406316"/>
              <a:gd name="connsiteX1" fmla="*/ 240775 w 1034859"/>
              <a:gd name="connsiteY1" fmla="*/ 72189 h 2406316"/>
              <a:gd name="connsiteX2" fmla="*/ 240775 w 1034859"/>
              <a:gd name="connsiteY2" fmla="*/ 216568 h 2406316"/>
              <a:gd name="connsiteX3" fmla="*/ 312965 w 1034859"/>
              <a:gd name="connsiteY3" fmla="*/ 240631 h 2406316"/>
              <a:gd name="connsiteX4" fmla="*/ 337028 w 1034859"/>
              <a:gd name="connsiteY4" fmla="*/ 336884 h 2406316"/>
              <a:gd name="connsiteX5" fmla="*/ 409217 w 1034859"/>
              <a:gd name="connsiteY5" fmla="*/ 360947 h 2406316"/>
              <a:gd name="connsiteX6" fmla="*/ 722038 w 1034859"/>
              <a:gd name="connsiteY6" fmla="*/ 385010 h 2406316"/>
              <a:gd name="connsiteX7" fmla="*/ 697975 w 1034859"/>
              <a:gd name="connsiteY7" fmla="*/ 505326 h 2406316"/>
              <a:gd name="connsiteX8" fmla="*/ 673912 w 1034859"/>
              <a:gd name="connsiteY8" fmla="*/ 601579 h 2406316"/>
              <a:gd name="connsiteX9" fmla="*/ 577659 w 1034859"/>
              <a:gd name="connsiteY9" fmla="*/ 649705 h 2406316"/>
              <a:gd name="connsiteX10" fmla="*/ 144 w 1034859"/>
              <a:gd name="connsiteY10" fmla="*/ 673768 h 2406316"/>
              <a:gd name="connsiteX11" fmla="*/ 24207 w 1034859"/>
              <a:gd name="connsiteY11" fmla="*/ 818147 h 2406316"/>
              <a:gd name="connsiteX12" fmla="*/ 96396 w 1034859"/>
              <a:gd name="connsiteY12" fmla="*/ 842210 h 2406316"/>
              <a:gd name="connsiteX13" fmla="*/ 433280 w 1034859"/>
              <a:gd name="connsiteY13" fmla="*/ 866274 h 2406316"/>
              <a:gd name="connsiteX14" fmla="*/ 914544 w 1034859"/>
              <a:gd name="connsiteY14" fmla="*/ 1058779 h 2406316"/>
              <a:gd name="connsiteX15" fmla="*/ 1034859 w 1034859"/>
              <a:gd name="connsiteY15" fmla="*/ 1130968 h 2406316"/>
              <a:gd name="connsiteX16" fmla="*/ 986733 w 1034859"/>
              <a:gd name="connsiteY16" fmla="*/ 1179095 h 2406316"/>
              <a:gd name="connsiteX17" fmla="*/ 96396 w 1034859"/>
              <a:gd name="connsiteY17" fmla="*/ 1251284 h 2406316"/>
              <a:gd name="connsiteX18" fmla="*/ 144523 w 1034859"/>
              <a:gd name="connsiteY18" fmla="*/ 1419726 h 2406316"/>
              <a:gd name="connsiteX19" fmla="*/ 192649 w 1034859"/>
              <a:gd name="connsiteY19" fmla="*/ 1491916 h 2406316"/>
              <a:gd name="connsiteX20" fmla="*/ 361091 w 1034859"/>
              <a:gd name="connsiteY20" fmla="*/ 1540042 h 2406316"/>
              <a:gd name="connsiteX21" fmla="*/ 794228 w 1034859"/>
              <a:gd name="connsiteY21" fmla="*/ 1564105 h 2406316"/>
              <a:gd name="connsiteX22" fmla="*/ 722038 w 1034859"/>
              <a:gd name="connsiteY22" fmla="*/ 1684421 h 2406316"/>
              <a:gd name="connsiteX23" fmla="*/ 625786 w 1034859"/>
              <a:gd name="connsiteY23" fmla="*/ 1708484 h 2406316"/>
              <a:gd name="connsiteX24" fmla="*/ 48270 w 1034859"/>
              <a:gd name="connsiteY24" fmla="*/ 1756610 h 2406316"/>
              <a:gd name="connsiteX25" fmla="*/ 72333 w 1034859"/>
              <a:gd name="connsiteY25" fmla="*/ 1900989 h 2406316"/>
              <a:gd name="connsiteX26" fmla="*/ 120459 w 1034859"/>
              <a:gd name="connsiteY26" fmla="*/ 1949116 h 2406316"/>
              <a:gd name="connsiteX27" fmla="*/ 385154 w 1034859"/>
              <a:gd name="connsiteY27" fmla="*/ 2045368 h 2406316"/>
              <a:gd name="connsiteX28" fmla="*/ 601723 w 1034859"/>
              <a:gd name="connsiteY28" fmla="*/ 2021305 h 2406316"/>
              <a:gd name="connsiteX29" fmla="*/ 697975 w 1034859"/>
              <a:gd name="connsiteY29" fmla="*/ 1997242 h 2406316"/>
              <a:gd name="connsiteX30" fmla="*/ 722038 w 1034859"/>
              <a:gd name="connsiteY30" fmla="*/ 2069431 h 2406316"/>
              <a:gd name="connsiteX31" fmla="*/ 673912 w 1034859"/>
              <a:gd name="connsiteY31" fmla="*/ 2189747 h 2406316"/>
              <a:gd name="connsiteX32" fmla="*/ 601723 w 1034859"/>
              <a:gd name="connsiteY32" fmla="*/ 2213810 h 2406316"/>
              <a:gd name="connsiteX33" fmla="*/ 168586 w 1034859"/>
              <a:gd name="connsiteY33" fmla="*/ 2237874 h 2406316"/>
              <a:gd name="connsiteX34" fmla="*/ 240775 w 1034859"/>
              <a:gd name="connsiteY34" fmla="*/ 2286000 h 2406316"/>
              <a:gd name="connsiteX35" fmla="*/ 433280 w 1034859"/>
              <a:gd name="connsiteY35" fmla="*/ 2334126 h 2406316"/>
              <a:gd name="connsiteX36" fmla="*/ 746101 w 1034859"/>
              <a:gd name="connsiteY36" fmla="*/ 2406316 h 2406316"/>
              <a:gd name="connsiteX37" fmla="*/ 673912 w 1034859"/>
              <a:gd name="connsiteY37" fmla="*/ 2286000 h 240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34859" h="2406316">
                <a:moveTo>
                  <a:pt x="553596" y="0"/>
                </a:moveTo>
                <a:cubicBezTo>
                  <a:pt x="449322" y="24063"/>
                  <a:pt x="339136" y="30034"/>
                  <a:pt x="240775" y="72189"/>
                </a:cubicBezTo>
                <a:cubicBezTo>
                  <a:pt x="195858" y="91439"/>
                  <a:pt x="221524" y="197317"/>
                  <a:pt x="240775" y="216568"/>
                </a:cubicBezTo>
                <a:cubicBezTo>
                  <a:pt x="258711" y="234504"/>
                  <a:pt x="288902" y="232610"/>
                  <a:pt x="312965" y="240631"/>
                </a:cubicBezTo>
                <a:cubicBezTo>
                  <a:pt x="320986" y="272715"/>
                  <a:pt x="316368" y="311059"/>
                  <a:pt x="337028" y="336884"/>
                </a:cubicBezTo>
                <a:cubicBezTo>
                  <a:pt x="352873" y="356691"/>
                  <a:pt x="384048" y="357801"/>
                  <a:pt x="409217" y="360947"/>
                </a:cubicBezTo>
                <a:cubicBezTo>
                  <a:pt x="512991" y="373919"/>
                  <a:pt x="617764" y="376989"/>
                  <a:pt x="722038" y="385010"/>
                </a:cubicBezTo>
                <a:cubicBezTo>
                  <a:pt x="714017" y="425115"/>
                  <a:pt x="706847" y="465400"/>
                  <a:pt x="697975" y="505326"/>
                </a:cubicBezTo>
                <a:cubicBezTo>
                  <a:pt x="690801" y="537610"/>
                  <a:pt x="695084" y="576173"/>
                  <a:pt x="673912" y="601579"/>
                </a:cubicBezTo>
                <a:cubicBezTo>
                  <a:pt x="650948" y="629136"/>
                  <a:pt x="613326" y="645884"/>
                  <a:pt x="577659" y="649705"/>
                </a:cubicBezTo>
                <a:cubicBezTo>
                  <a:pt x="386083" y="670231"/>
                  <a:pt x="192649" y="665747"/>
                  <a:pt x="144" y="673768"/>
                </a:cubicBezTo>
                <a:cubicBezTo>
                  <a:pt x="8165" y="721894"/>
                  <a:pt x="0" y="775785"/>
                  <a:pt x="24207" y="818147"/>
                </a:cubicBezTo>
                <a:cubicBezTo>
                  <a:pt x="36791" y="840170"/>
                  <a:pt x="71205" y="839246"/>
                  <a:pt x="96396" y="842210"/>
                </a:cubicBezTo>
                <a:cubicBezTo>
                  <a:pt x="208206" y="855364"/>
                  <a:pt x="320985" y="858253"/>
                  <a:pt x="433280" y="866274"/>
                </a:cubicBezTo>
                <a:cubicBezTo>
                  <a:pt x="642378" y="935973"/>
                  <a:pt x="654302" y="935507"/>
                  <a:pt x="914544" y="1058779"/>
                </a:cubicBezTo>
                <a:cubicBezTo>
                  <a:pt x="956812" y="1078801"/>
                  <a:pt x="994754" y="1106905"/>
                  <a:pt x="1034859" y="1130968"/>
                </a:cubicBezTo>
                <a:cubicBezTo>
                  <a:pt x="1018817" y="1147010"/>
                  <a:pt x="1005610" y="1166510"/>
                  <a:pt x="986733" y="1179095"/>
                </a:cubicBezTo>
                <a:cubicBezTo>
                  <a:pt x="740868" y="1343006"/>
                  <a:pt x="282241" y="1245652"/>
                  <a:pt x="96396" y="1251284"/>
                </a:cubicBezTo>
                <a:cubicBezTo>
                  <a:pt x="58813" y="1364035"/>
                  <a:pt x="58439" y="1299208"/>
                  <a:pt x="144523" y="1419726"/>
                </a:cubicBezTo>
                <a:cubicBezTo>
                  <a:pt x="161333" y="1443259"/>
                  <a:pt x="170066" y="1473849"/>
                  <a:pt x="192649" y="1491916"/>
                </a:cubicBezTo>
                <a:cubicBezTo>
                  <a:pt x="207259" y="1503604"/>
                  <a:pt x="356214" y="1539599"/>
                  <a:pt x="361091" y="1540042"/>
                </a:cubicBezTo>
                <a:cubicBezTo>
                  <a:pt x="505099" y="1553134"/>
                  <a:pt x="649849" y="1556084"/>
                  <a:pt x="794228" y="1564105"/>
                </a:cubicBezTo>
                <a:cubicBezTo>
                  <a:pt x="777762" y="1613503"/>
                  <a:pt x="774889" y="1657996"/>
                  <a:pt x="722038" y="1684421"/>
                </a:cubicBezTo>
                <a:cubicBezTo>
                  <a:pt x="692458" y="1699211"/>
                  <a:pt x="657585" y="1699399"/>
                  <a:pt x="625786" y="1708484"/>
                </a:cubicBezTo>
                <a:cubicBezTo>
                  <a:pt x="347185" y="1788084"/>
                  <a:pt x="887620" y="1716641"/>
                  <a:pt x="48270" y="1756610"/>
                </a:cubicBezTo>
                <a:cubicBezTo>
                  <a:pt x="56291" y="1804736"/>
                  <a:pt x="55202" y="1855305"/>
                  <a:pt x="72333" y="1900989"/>
                </a:cubicBezTo>
                <a:cubicBezTo>
                  <a:pt x="80299" y="1922232"/>
                  <a:pt x="100167" y="1938970"/>
                  <a:pt x="120459" y="1949116"/>
                </a:cubicBezTo>
                <a:cubicBezTo>
                  <a:pt x="174518" y="1976145"/>
                  <a:pt x="307981" y="2019644"/>
                  <a:pt x="385154" y="2045368"/>
                </a:cubicBezTo>
                <a:cubicBezTo>
                  <a:pt x="457344" y="2037347"/>
                  <a:pt x="529934" y="2032349"/>
                  <a:pt x="601723" y="2021305"/>
                </a:cubicBezTo>
                <a:cubicBezTo>
                  <a:pt x="634410" y="2016276"/>
                  <a:pt x="667269" y="1984960"/>
                  <a:pt x="697975" y="1997242"/>
                </a:cubicBezTo>
                <a:cubicBezTo>
                  <a:pt x="721525" y="2006662"/>
                  <a:pt x="714017" y="2045368"/>
                  <a:pt x="722038" y="2069431"/>
                </a:cubicBezTo>
                <a:cubicBezTo>
                  <a:pt x="705996" y="2109536"/>
                  <a:pt x="701564" y="2156564"/>
                  <a:pt x="673912" y="2189747"/>
                </a:cubicBezTo>
                <a:cubicBezTo>
                  <a:pt x="657674" y="2209233"/>
                  <a:pt x="626973" y="2211405"/>
                  <a:pt x="601723" y="2213810"/>
                </a:cubicBezTo>
                <a:cubicBezTo>
                  <a:pt x="457773" y="2227520"/>
                  <a:pt x="312965" y="2229853"/>
                  <a:pt x="168586" y="2237874"/>
                </a:cubicBezTo>
                <a:cubicBezTo>
                  <a:pt x="192649" y="2253916"/>
                  <a:pt x="213596" y="2276117"/>
                  <a:pt x="240775" y="2286000"/>
                </a:cubicBezTo>
                <a:cubicBezTo>
                  <a:pt x="302936" y="2308604"/>
                  <a:pt x="368556" y="2320500"/>
                  <a:pt x="433280" y="2334126"/>
                </a:cubicBezTo>
                <a:cubicBezTo>
                  <a:pt x="743620" y="2399460"/>
                  <a:pt x="612165" y="2339345"/>
                  <a:pt x="746101" y="2406316"/>
                </a:cubicBezTo>
                <a:lnTo>
                  <a:pt x="673912" y="22860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0" presetClass="pat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36615 0.03819 C -0.36597 0.01296 -0.3658 -0.01111 -0.36528 -0.01111 C -0.36458 -0.01111 -0.36441 0.01296 -0.36424 0.03819 C -0.36389 0.0662 -0.36372 0.09421 -0.36302 0.09421 C -0.3625 0.09421 -0.36233 0.0662 -0.36198 0.03819 C -0.36198 0.01296 -0.36163 -0.01111 -0.36111 -0.01111 C -0.36059 -0.01111 -0.36024 0.01296 -0.36007 0.03819 C -0.3599 0.0662 -0.35955 0.09421 -0.35903 0.09421 C -0.35833 0.09421 -0.35781 0.03819 -0.35781 0.03842 C -0.35764 0.01296 -0.35747 -0.01111 -0.35695 -0.01111 C -0.35625 -0.01111 -0.35608 0.01296 -0.3559 0.03819 C -0.35556 0.0662 -0.35538 0.09421 -0.35469 0.09421 C -0.35417 0.09421 -0.35399 0.0662 -0.35382 0.03819 C -0.35347 0.01296 -0.3533 -0.01111 -0.35278 -0.01111 C -0.35226 -0.01111 -0.35191 0.01296 -0.35174 0.03819 C -0.35156 0.0662 -0.35122 0.09421 -0.3507 0.09421 C -0.35 0.09421 -0.34983 0.0662 -0.34948 0.03819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52 -0.1831 L 0.00052 0.2724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1944 0.19444 L 0.025 -0.286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-2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42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0"/>
            <a:ext cx="449580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স্থির তরঙ্গের সংজ্ঞা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0" y="914400"/>
            <a:ext cx="8839200" cy="19389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কোন মাধ্যমের একটি সীমিত অংশে পরস্পর বিপরীত মুখী দুটি অগ্রগামী তরঙ্গ একে অপরের উপর আপতিত  হলে যে নতুন তরঙ্গের সৃষ্টি হয় তাকে স্থির তরঙ্গ বলে। </a:t>
            </a:r>
            <a:endParaRPr lang="en-US" sz="4000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3124200"/>
            <a:ext cx="480060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বৈশিষ্ট্য 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3962400"/>
            <a:ext cx="8153400" cy="19389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১।এটি  মাধ্যমের এক জায়গায় স্থির থাকে।</a:t>
            </a:r>
          </a:p>
          <a:p>
            <a:pPr algn="ctr"/>
            <a:r>
              <a:rPr lang="bn-BD" sz="40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২।এতে  সুস্পন্দ ও নিস্পন্দ বিন্দু সৃষ্টি হয় ।</a:t>
            </a:r>
          </a:p>
          <a:p>
            <a:pPr algn="ctr"/>
            <a:r>
              <a:rPr lang="bn-BD" sz="40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৩।মাধ্যমের প্রতিটি কণার বিস্তার বিভিন্ন।</a:t>
            </a:r>
            <a:endParaRPr lang="en-US" sz="4000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304800"/>
            <a:ext cx="419100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00" y="1371600"/>
            <a:ext cx="6858000" cy="13234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গ্রুপ-ক। একটি তরঙ্গ আঁক এবং এতে তরঙ্গ দৈর্ঘ্য চিন’হিত করে এর সংজ্ঞা দাও। </a:t>
            </a:r>
            <a:endParaRPr lang="en-US" sz="40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3429000"/>
            <a:ext cx="6324600" cy="25545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গ্রুপ –খ।  একটি স্থির তরঙ্গ আঁক এবং এতে সুস্পন্দ ও নিস্পন্দগুলো চিনহিত করে পরপর দুটি নিস্পন্দ বিন্দুর দূরত্ব বের কর।   </a:t>
            </a:r>
            <a:endParaRPr lang="en-US" sz="40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304800"/>
            <a:ext cx="5943600" cy="9233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5400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209800"/>
            <a:ext cx="8077200" cy="25545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মোঃ শরিফুর রহমান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প্রভাষক-  পদার্থ বিজ্ঞান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ফুলগাজি সরকারি কলেজ,ফুলগাজী,ফেণী। </a:t>
            </a:r>
          </a:p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 নম্বর- ০৩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8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381000"/>
            <a:ext cx="4648200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676400"/>
            <a:ext cx="8839200" cy="23083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১।অগ্রগামী তরঙ্গের দুটি বৈশিষ্ট্য বল। </a:t>
            </a:r>
          </a:p>
          <a:p>
            <a:r>
              <a:rPr lang="bn-BD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২।স্থির তরঙ্গের দুটি বৈশিষ্ট্য বল।</a:t>
            </a:r>
          </a:p>
          <a:p>
            <a:r>
              <a:rPr lang="bn-BD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৩।দোলনকাল কাকে বলে</a:t>
            </a:r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bn-BD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8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685800"/>
            <a:ext cx="4800600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বাড়ীর </a:t>
            </a:r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905000"/>
            <a:ext cx="8382000" cy="424731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একটি মোটা দডির এক প্রান্ত দালানের ছাদের আংটায় আটকিয়ে অপর প্রান্ত ভূমি থেকে হাত দিয়ে আনুভুমিক বরাবর দুলালে তরঙ্গ কোন দিকে অগ্রসর হবে-কেন? সংজ্ঞা উল্লেখ পুর্বক ব্যাখ্যা কর </a:t>
            </a:r>
            <a:r>
              <a:rPr lang="bn-BD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0"/>
            <a:ext cx="5486400" cy="101566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9718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1" y="1828800"/>
            <a:ext cx="6477000" cy="4114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1430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2133600"/>
            <a:ext cx="6705600" cy="23083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শ্রেণী-একাদশ</a:t>
            </a:r>
          </a:p>
          <a:p>
            <a:pPr algn="ctr"/>
            <a:r>
              <a:rPr lang="bn-BD" sz="72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বিষয়- পদার্থ বিজ্ঞান </a:t>
            </a:r>
            <a:endParaRPr lang="en-US" sz="72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0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3" grpI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04801"/>
            <a:ext cx="6248400" cy="13849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</a:p>
          <a:p>
            <a:endParaRPr lang="bn-BD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2057400"/>
            <a:ext cx="8534400" cy="406265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শিক্ষার্থীরা----</a:t>
            </a:r>
          </a:p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ক)তরঙ্গের সংজ্ঞা  বলতে পারবে।</a:t>
            </a:r>
          </a:p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খ)অনুপ্রস্থ ও অনুদৈর্ঘ্য  তরঙ্গের সংজ্ঞা  এবং এদের বৈশিষ্ট্য  বলতে পারবে।</a:t>
            </a:r>
          </a:p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গ)অগ্রগামী ও স্থিরতরঙ্গের সংজ্ঞা  ও এদের বৈশিষ্ট্য  বলতে পারবে।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1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3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5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381000"/>
            <a:ext cx="4114800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তরঙ্গ সৃষ্টির ছবি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Documents and Settings\CV\Desktop\New Folder\image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71" y="1524000"/>
            <a:ext cx="7954829" cy="495776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CV\Desktop\New Folder\images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458" y="914399"/>
            <a:ext cx="8368479" cy="56388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09800" y="0"/>
            <a:ext cx="426720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পুকুরে তরঙ্গ সৃষ্টির ছবি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3000"/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48000" sy="48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143000"/>
            <a:ext cx="5562600" cy="101566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বিষয়</a:t>
            </a:r>
            <a:endParaRPr lang="en-US" sz="6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2971800"/>
            <a:ext cx="6172200" cy="101566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তরঙ্গ 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wd">
                                    <p:tmPct val="1000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9" presetClass="entr" presetSubtype="0" repeatCount="indefinite" accel="10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534400" cy="120032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কোন জড় মাধ্যমকে আঘাত বা আন্দালিত করিলে মাধ্যমে যে অবস্থার সৃষ্টি হয় তাকে তরঙ্গ বলে।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90600" y="4495800"/>
            <a:ext cx="777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-1143000" y="4114800"/>
            <a:ext cx="42672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28"/>
          <p:cNvSpPr/>
          <p:nvPr/>
        </p:nvSpPr>
        <p:spPr>
          <a:xfrm>
            <a:off x="990600" y="3200400"/>
            <a:ext cx="8668407" cy="2709557"/>
          </a:xfrm>
          <a:custGeom>
            <a:avLst/>
            <a:gdLst>
              <a:gd name="connsiteX0" fmla="*/ 0 w 8655269"/>
              <a:gd name="connsiteY0" fmla="*/ 1477219 h 2706929"/>
              <a:gd name="connsiteX1" fmla="*/ 31531 w 8655269"/>
              <a:gd name="connsiteY1" fmla="*/ 1382626 h 2706929"/>
              <a:gd name="connsiteX2" fmla="*/ 47297 w 8655269"/>
              <a:gd name="connsiteY2" fmla="*/ 1335329 h 2706929"/>
              <a:gd name="connsiteX3" fmla="*/ 78828 w 8655269"/>
              <a:gd name="connsiteY3" fmla="*/ 1209205 h 2706929"/>
              <a:gd name="connsiteX4" fmla="*/ 157655 w 8655269"/>
              <a:gd name="connsiteY4" fmla="*/ 1114612 h 2706929"/>
              <a:gd name="connsiteX5" fmla="*/ 204952 w 8655269"/>
              <a:gd name="connsiteY5" fmla="*/ 1083081 h 2706929"/>
              <a:gd name="connsiteX6" fmla="*/ 283779 w 8655269"/>
              <a:gd name="connsiteY6" fmla="*/ 1020019 h 2706929"/>
              <a:gd name="connsiteX7" fmla="*/ 315310 w 8655269"/>
              <a:gd name="connsiteY7" fmla="*/ 972723 h 2706929"/>
              <a:gd name="connsiteX8" fmla="*/ 378373 w 8655269"/>
              <a:gd name="connsiteY8" fmla="*/ 909660 h 2706929"/>
              <a:gd name="connsiteX9" fmla="*/ 567559 w 8655269"/>
              <a:gd name="connsiteY9" fmla="*/ 752005 h 2706929"/>
              <a:gd name="connsiteX10" fmla="*/ 614855 w 8655269"/>
              <a:gd name="connsiteY10" fmla="*/ 704709 h 2706929"/>
              <a:gd name="connsiteX11" fmla="*/ 693683 w 8655269"/>
              <a:gd name="connsiteY11" fmla="*/ 610116 h 2706929"/>
              <a:gd name="connsiteX12" fmla="*/ 756745 w 8655269"/>
              <a:gd name="connsiteY12" fmla="*/ 515523 h 2706929"/>
              <a:gd name="connsiteX13" fmla="*/ 788276 w 8655269"/>
              <a:gd name="connsiteY13" fmla="*/ 483991 h 2706929"/>
              <a:gd name="connsiteX14" fmla="*/ 867104 w 8655269"/>
              <a:gd name="connsiteY14" fmla="*/ 389398 h 2706929"/>
              <a:gd name="connsiteX15" fmla="*/ 898635 w 8655269"/>
              <a:gd name="connsiteY15" fmla="*/ 342102 h 2706929"/>
              <a:gd name="connsiteX16" fmla="*/ 945931 w 8655269"/>
              <a:gd name="connsiteY16" fmla="*/ 326336 h 2706929"/>
              <a:gd name="connsiteX17" fmla="*/ 1008993 w 8655269"/>
              <a:gd name="connsiteY17" fmla="*/ 231743 h 2706929"/>
              <a:gd name="connsiteX18" fmla="*/ 1024759 w 8655269"/>
              <a:gd name="connsiteY18" fmla="*/ 184447 h 2706929"/>
              <a:gd name="connsiteX19" fmla="*/ 1087821 w 8655269"/>
              <a:gd name="connsiteY19" fmla="*/ 168681 h 2706929"/>
              <a:gd name="connsiteX20" fmla="*/ 1182414 w 8655269"/>
              <a:gd name="connsiteY20" fmla="*/ 231743 h 2706929"/>
              <a:gd name="connsiteX21" fmla="*/ 1213945 w 8655269"/>
              <a:gd name="connsiteY21" fmla="*/ 279040 h 2706929"/>
              <a:gd name="connsiteX22" fmla="*/ 1340069 w 8655269"/>
              <a:gd name="connsiteY22" fmla="*/ 373633 h 2706929"/>
              <a:gd name="connsiteX23" fmla="*/ 1418897 w 8655269"/>
              <a:gd name="connsiteY23" fmla="*/ 483991 h 2706929"/>
              <a:gd name="connsiteX24" fmla="*/ 1450428 w 8655269"/>
              <a:gd name="connsiteY24" fmla="*/ 515523 h 2706929"/>
              <a:gd name="connsiteX25" fmla="*/ 1497724 w 8655269"/>
              <a:gd name="connsiteY25" fmla="*/ 625881 h 2706929"/>
              <a:gd name="connsiteX26" fmla="*/ 1529255 w 8655269"/>
              <a:gd name="connsiteY26" fmla="*/ 752005 h 2706929"/>
              <a:gd name="connsiteX27" fmla="*/ 1623848 w 8655269"/>
              <a:gd name="connsiteY27" fmla="*/ 878129 h 2706929"/>
              <a:gd name="connsiteX28" fmla="*/ 1655379 w 8655269"/>
              <a:gd name="connsiteY28" fmla="*/ 988488 h 2706929"/>
              <a:gd name="connsiteX29" fmla="*/ 1686910 w 8655269"/>
              <a:gd name="connsiteY29" fmla="*/ 1083081 h 2706929"/>
              <a:gd name="connsiteX30" fmla="*/ 1781504 w 8655269"/>
              <a:gd name="connsiteY30" fmla="*/ 1209205 h 2706929"/>
              <a:gd name="connsiteX31" fmla="*/ 1813035 w 8655269"/>
              <a:gd name="connsiteY31" fmla="*/ 1319564 h 2706929"/>
              <a:gd name="connsiteX32" fmla="*/ 1828800 w 8655269"/>
              <a:gd name="connsiteY32" fmla="*/ 1366860 h 2706929"/>
              <a:gd name="connsiteX33" fmla="*/ 1860331 w 8655269"/>
              <a:gd name="connsiteY33" fmla="*/ 1540281 h 2706929"/>
              <a:gd name="connsiteX34" fmla="*/ 1876097 w 8655269"/>
              <a:gd name="connsiteY34" fmla="*/ 1603343 h 2706929"/>
              <a:gd name="connsiteX35" fmla="*/ 1923393 w 8655269"/>
              <a:gd name="connsiteY35" fmla="*/ 1650640 h 2706929"/>
              <a:gd name="connsiteX36" fmla="*/ 1939159 w 8655269"/>
              <a:gd name="connsiteY36" fmla="*/ 1697936 h 2706929"/>
              <a:gd name="connsiteX37" fmla="*/ 1954924 w 8655269"/>
              <a:gd name="connsiteY37" fmla="*/ 1760998 h 2706929"/>
              <a:gd name="connsiteX38" fmla="*/ 1986455 w 8655269"/>
              <a:gd name="connsiteY38" fmla="*/ 1808295 h 2706929"/>
              <a:gd name="connsiteX39" fmla="*/ 2081048 w 8655269"/>
              <a:gd name="connsiteY39" fmla="*/ 1918654 h 2706929"/>
              <a:gd name="connsiteX40" fmla="*/ 2144110 w 8655269"/>
              <a:gd name="connsiteY40" fmla="*/ 1965950 h 2706929"/>
              <a:gd name="connsiteX41" fmla="*/ 2175641 w 8655269"/>
              <a:gd name="connsiteY41" fmla="*/ 2029012 h 2706929"/>
              <a:gd name="connsiteX42" fmla="*/ 2254469 w 8655269"/>
              <a:gd name="connsiteY42" fmla="*/ 2139371 h 2706929"/>
              <a:gd name="connsiteX43" fmla="*/ 2270235 w 8655269"/>
              <a:gd name="connsiteY43" fmla="*/ 2186667 h 2706929"/>
              <a:gd name="connsiteX44" fmla="*/ 2317531 w 8655269"/>
              <a:gd name="connsiteY44" fmla="*/ 2233964 h 2706929"/>
              <a:gd name="connsiteX45" fmla="*/ 2380593 w 8655269"/>
              <a:gd name="connsiteY45" fmla="*/ 2328557 h 2706929"/>
              <a:gd name="connsiteX46" fmla="*/ 2412124 w 8655269"/>
              <a:gd name="connsiteY46" fmla="*/ 2375854 h 2706929"/>
              <a:gd name="connsiteX47" fmla="*/ 2506717 w 8655269"/>
              <a:gd name="connsiteY47" fmla="*/ 2438916 h 2706929"/>
              <a:gd name="connsiteX48" fmla="*/ 2538248 w 8655269"/>
              <a:gd name="connsiteY48" fmla="*/ 2486212 h 2706929"/>
              <a:gd name="connsiteX49" fmla="*/ 2585545 w 8655269"/>
              <a:gd name="connsiteY49" fmla="*/ 2501978 h 2706929"/>
              <a:gd name="connsiteX50" fmla="*/ 2601310 w 8655269"/>
              <a:gd name="connsiteY50" fmla="*/ 2580805 h 2706929"/>
              <a:gd name="connsiteX51" fmla="*/ 2632841 w 8655269"/>
              <a:gd name="connsiteY51" fmla="*/ 2628102 h 2706929"/>
              <a:gd name="connsiteX52" fmla="*/ 2648607 w 8655269"/>
              <a:gd name="connsiteY52" fmla="*/ 2675398 h 2706929"/>
              <a:gd name="connsiteX53" fmla="*/ 2711669 w 8655269"/>
              <a:gd name="connsiteY53" fmla="*/ 2706929 h 2706929"/>
              <a:gd name="connsiteX54" fmla="*/ 2758966 w 8655269"/>
              <a:gd name="connsiteY54" fmla="*/ 2659633 h 2706929"/>
              <a:gd name="connsiteX55" fmla="*/ 2774731 w 8655269"/>
              <a:gd name="connsiteY55" fmla="*/ 2596571 h 2706929"/>
              <a:gd name="connsiteX56" fmla="*/ 2822028 w 8655269"/>
              <a:gd name="connsiteY56" fmla="*/ 2549274 h 2706929"/>
              <a:gd name="connsiteX57" fmla="*/ 2727435 w 8655269"/>
              <a:gd name="connsiteY57" fmla="*/ 2675398 h 2706929"/>
              <a:gd name="connsiteX58" fmla="*/ 2822028 w 8655269"/>
              <a:gd name="connsiteY58" fmla="*/ 2580805 h 2706929"/>
              <a:gd name="connsiteX59" fmla="*/ 2837793 w 8655269"/>
              <a:gd name="connsiteY59" fmla="*/ 2438916 h 2706929"/>
              <a:gd name="connsiteX60" fmla="*/ 2869324 w 8655269"/>
              <a:gd name="connsiteY60" fmla="*/ 2344323 h 2706929"/>
              <a:gd name="connsiteX61" fmla="*/ 2885090 w 8655269"/>
              <a:gd name="connsiteY61" fmla="*/ 2297026 h 2706929"/>
              <a:gd name="connsiteX62" fmla="*/ 2948152 w 8655269"/>
              <a:gd name="connsiteY62" fmla="*/ 2186667 h 2706929"/>
              <a:gd name="connsiteX63" fmla="*/ 2963917 w 8655269"/>
              <a:gd name="connsiteY63" fmla="*/ 2139371 h 2706929"/>
              <a:gd name="connsiteX64" fmla="*/ 2995448 w 8655269"/>
              <a:gd name="connsiteY64" fmla="*/ 2092074 h 2706929"/>
              <a:gd name="connsiteX65" fmla="*/ 3074276 w 8655269"/>
              <a:gd name="connsiteY65" fmla="*/ 1950185 h 2706929"/>
              <a:gd name="connsiteX66" fmla="*/ 3121573 w 8655269"/>
              <a:gd name="connsiteY66" fmla="*/ 1855591 h 2706929"/>
              <a:gd name="connsiteX67" fmla="*/ 3137338 w 8655269"/>
              <a:gd name="connsiteY67" fmla="*/ 1808295 h 2706929"/>
              <a:gd name="connsiteX68" fmla="*/ 3200400 w 8655269"/>
              <a:gd name="connsiteY68" fmla="*/ 1713702 h 2706929"/>
              <a:gd name="connsiteX69" fmla="*/ 3247697 w 8655269"/>
              <a:gd name="connsiteY69" fmla="*/ 1619109 h 2706929"/>
              <a:gd name="connsiteX70" fmla="*/ 3294993 w 8655269"/>
              <a:gd name="connsiteY70" fmla="*/ 1587578 h 2706929"/>
              <a:gd name="connsiteX71" fmla="*/ 3373821 w 8655269"/>
              <a:gd name="connsiteY71" fmla="*/ 1508750 h 2706929"/>
              <a:gd name="connsiteX72" fmla="*/ 3405352 w 8655269"/>
              <a:gd name="connsiteY72" fmla="*/ 1461454 h 2706929"/>
              <a:gd name="connsiteX73" fmla="*/ 3452648 w 8655269"/>
              <a:gd name="connsiteY73" fmla="*/ 1429923 h 2706929"/>
              <a:gd name="connsiteX74" fmla="*/ 3468414 w 8655269"/>
              <a:gd name="connsiteY74" fmla="*/ 1414157 h 2706929"/>
              <a:gd name="connsiteX75" fmla="*/ 3405352 w 8655269"/>
              <a:gd name="connsiteY75" fmla="*/ 1445688 h 2706929"/>
              <a:gd name="connsiteX76" fmla="*/ 3421117 w 8655269"/>
              <a:gd name="connsiteY76" fmla="*/ 1398391 h 2706929"/>
              <a:gd name="connsiteX77" fmla="*/ 3515710 w 8655269"/>
              <a:gd name="connsiteY77" fmla="*/ 1319564 h 2706929"/>
              <a:gd name="connsiteX78" fmla="*/ 3578773 w 8655269"/>
              <a:gd name="connsiteY78" fmla="*/ 1240736 h 2706929"/>
              <a:gd name="connsiteX79" fmla="*/ 3673366 w 8655269"/>
              <a:gd name="connsiteY79" fmla="*/ 1177674 h 2706929"/>
              <a:gd name="connsiteX80" fmla="*/ 3767959 w 8655269"/>
              <a:gd name="connsiteY80" fmla="*/ 1083081 h 2706929"/>
              <a:gd name="connsiteX81" fmla="*/ 3815255 w 8655269"/>
              <a:gd name="connsiteY81" fmla="*/ 1051550 h 2706929"/>
              <a:gd name="connsiteX82" fmla="*/ 3909848 w 8655269"/>
              <a:gd name="connsiteY82" fmla="*/ 956957 h 2706929"/>
              <a:gd name="connsiteX83" fmla="*/ 4035973 w 8655269"/>
              <a:gd name="connsiteY83" fmla="*/ 862364 h 2706929"/>
              <a:gd name="connsiteX84" fmla="*/ 4099035 w 8655269"/>
              <a:gd name="connsiteY84" fmla="*/ 752005 h 2706929"/>
              <a:gd name="connsiteX85" fmla="*/ 4130566 w 8655269"/>
              <a:gd name="connsiteY85" fmla="*/ 704709 h 2706929"/>
              <a:gd name="connsiteX86" fmla="*/ 4193628 w 8655269"/>
              <a:gd name="connsiteY86" fmla="*/ 641647 h 2706929"/>
              <a:gd name="connsiteX87" fmla="*/ 4256690 w 8655269"/>
              <a:gd name="connsiteY87" fmla="*/ 547054 h 2706929"/>
              <a:gd name="connsiteX88" fmla="*/ 4367048 w 8655269"/>
              <a:gd name="connsiteY88" fmla="*/ 405164 h 2706929"/>
              <a:gd name="connsiteX89" fmla="*/ 4445876 w 8655269"/>
              <a:gd name="connsiteY89" fmla="*/ 263274 h 2706929"/>
              <a:gd name="connsiteX90" fmla="*/ 4524704 w 8655269"/>
              <a:gd name="connsiteY90" fmla="*/ 168681 h 2706929"/>
              <a:gd name="connsiteX91" fmla="*/ 4572000 w 8655269"/>
              <a:gd name="connsiteY91" fmla="*/ 137150 h 2706929"/>
              <a:gd name="connsiteX92" fmla="*/ 4635062 w 8655269"/>
              <a:gd name="connsiteY92" fmla="*/ 121385 h 2706929"/>
              <a:gd name="connsiteX93" fmla="*/ 4713890 w 8655269"/>
              <a:gd name="connsiteY93" fmla="*/ 184447 h 2706929"/>
              <a:gd name="connsiteX94" fmla="*/ 4776952 w 8655269"/>
              <a:gd name="connsiteY94" fmla="*/ 247509 h 2706929"/>
              <a:gd name="connsiteX95" fmla="*/ 4871545 w 8655269"/>
              <a:gd name="connsiteY95" fmla="*/ 310571 h 2706929"/>
              <a:gd name="connsiteX96" fmla="*/ 4918841 w 8655269"/>
              <a:gd name="connsiteY96" fmla="*/ 342102 h 2706929"/>
              <a:gd name="connsiteX97" fmla="*/ 4950373 w 8655269"/>
              <a:gd name="connsiteY97" fmla="*/ 373633 h 2706929"/>
              <a:gd name="connsiteX98" fmla="*/ 4997669 w 8655269"/>
              <a:gd name="connsiteY98" fmla="*/ 389398 h 2706929"/>
              <a:gd name="connsiteX99" fmla="*/ 5029200 w 8655269"/>
              <a:gd name="connsiteY99" fmla="*/ 436695 h 2706929"/>
              <a:gd name="connsiteX100" fmla="*/ 5076497 w 8655269"/>
              <a:gd name="connsiteY100" fmla="*/ 452460 h 2706929"/>
              <a:gd name="connsiteX101" fmla="*/ 5139559 w 8655269"/>
              <a:gd name="connsiteY101" fmla="*/ 547054 h 2706929"/>
              <a:gd name="connsiteX102" fmla="*/ 5171090 w 8655269"/>
              <a:gd name="connsiteY102" fmla="*/ 594350 h 2706929"/>
              <a:gd name="connsiteX103" fmla="*/ 5202621 w 8655269"/>
              <a:gd name="connsiteY103" fmla="*/ 641647 h 2706929"/>
              <a:gd name="connsiteX104" fmla="*/ 5265683 w 8655269"/>
              <a:gd name="connsiteY104" fmla="*/ 736240 h 2706929"/>
              <a:gd name="connsiteX105" fmla="*/ 5297214 w 8655269"/>
              <a:gd name="connsiteY105" fmla="*/ 783536 h 2706929"/>
              <a:gd name="connsiteX106" fmla="*/ 5344510 w 8655269"/>
              <a:gd name="connsiteY106" fmla="*/ 830833 h 2706929"/>
              <a:gd name="connsiteX107" fmla="*/ 5376041 w 8655269"/>
              <a:gd name="connsiteY107" fmla="*/ 878129 h 2706929"/>
              <a:gd name="connsiteX108" fmla="*/ 5439104 w 8655269"/>
              <a:gd name="connsiteY108" fmla="*/ 956957 h 2706929"/>
              <a:gd name="connsiteX109" fmla="*/ 5486400 w 8655269"/>
              <a:gd name="connsiteY109" fmla="*/ 1114612 h 2706929"/>
              <a:gd name="connsiteX110" fmla="*/ 5502166 w 8655269"/>
              <a:gd name="connsiteY110" fmla="*/ 1161909 h 2706929"/>
              <a:gd name="connsiteX111" fmla="*/ 5533697 w 8655269"/>
              <a:gd name="connsiteY111" fmla="*/ 1209205 h 2706929"/>
              <a:gd name="connsiteX112" fmla="*/ 5565228 w 8655269"/>
              <a:gd name="connsiteY112" fmla="*/ 1303798 h 2706929"/>
              <a:gd name="connsiteX113" fmla="*/ 5580993 w 8655269"/>
              <a:gd name="connsiteY113" fmla="*/ 1382626 h 2706929"/>
              <a:gd name="connsiteX114" fmla="*/ 5644055 w 8655269"/>
              <a:gd name="connsiteY114" fmla="*/ 1477219 h 2706929"/>
              <a:gd name="connsiteX115" fmla="*/ 5675586 w 8655269"/>
              <a:gd name="connsiteY115" fmla="*/ 1524516 h 2706929"/>
              <a:gd name="connsiteX116" fmla="*/ 5722883 w 8655269"/>
              <a:gd name="connsiteY116" fmla="*/ 1571812 h 2706929"/>
              <a:gd name="connsiteX117" fmla="*/ 5785945 w 8655269"/>
              <a:gd name="connsiteY117" fmla="*/ 1666405 h 2706929"/>
              <a:gd name="connsiteX118" fmla="*/ 5833241 w 8655269"/>
              <a:gd name="connsiteY118" fmla="*/ 1729467 h 2706929"/>
              <a:gd name="connsiteX119" fmla="*/ 5864773 w 8655269"/>
              <a:gd name="connsiteY119" fmla="*/ 1760998 h 2706929"/>
              <a:gd name="connsiteX120" fmla="*/ 5896304 w 8655269"/>
              <a:gd name="connsiteY120" fmla="*/ 1808295 h 2706929"/>
              <a:gd name="connsiteX121" fmla="*/ 6006662 w 8655269"/>
              <a:gd name="connsiteY121" fmla="*/ 1902888 h 2706929"/>
              <a:gd name="connsiteX122" fmla="*/ 6101255 w 8655269"/>
              <a:gd name="connsiteY122" fmla="*/ 1997481 h 2706929"/>
              <a:gd name="connsiteX123" fmla="*/ 6243145 w 8655269"/>
              <a:gd name="connsiteY123" fmla="*/ 2092074 h 2706929"/>
              <a:gd name="connsiteX124" fmla="*/ 6290441 w 8655269"/>
              <a:gd name="connsiteY124" fmla="*/ 2123605 h 2706929"/>
              <a:gd name="connsiteX125" fmla="*/ 6400800 w 8655269"/>
              <a:gd name="connsiteY125" fmla="*/ 2202433 h 2706929"/>
              <a:gd name="connsiteX126" fmla="*/ 6479628 w 8655269"/>
              <a:gd name="connsiteY126" fmla="*/ 2312791 h 2706929"/>
              <a:gd name="connsiteX127" fmla="*/ 6574221 w 8655269"/>
              <a:gd name="connsiteY127" fmla="*/ 2407385 h 2706929"/>
              <a:gd name="connsiteX128" fmla="*/ 6668814 w 8655269"/>
              <a:gd name="connsiteY128" fmla="*/ 2470447 h 2706929"/>
              <a:gd name="connsiteX129" fmla="*/ 6700345 w 8655269"/>
              <a:gd name="connsiteY129" fmla="*/ 2517743 h 2706929"/>
              <a:gd name="connsiteX130" fmla="*/ 6747641 w 8655269"/>
              <a:gd name="connsiteY130" fmla="*/ 2549274 h 2706929"/>
              <a:gd name="connsiteX131" fmla="*/ 6779173 w 8655269"/>
              <a:gd name="connsiteY131" fmla="*/ 2580805 h 2706929"/>
              <a:gd name="connsiteX132" fmla="*/ 6889531 w 8655269"/>
              <a:gd name="connsiteY132" fmla="*/ 2628102 h 2706929"/>
              <a:gd name="connsiteX133" fmla="*/ 6936828 w 8655269"/>
              <a:gd name="connsiteY133" fmla="*/ 2612336 h 2706929"/>
              <a:gd name="connsiteX134" fmla="*/ 6952593 w 8655269"/>
              <a:gd name="connsiteY134" fmla="*/ 2565040 h 2706929"/>
              <a:gd name="connsiteX135" fmla="*/ 6968359 w 8655269"/>
              <a:gd name="connsiteY135" fmla="*/ 2202433 h 2706929"/>
              <a:gd name="connsiteX136" fmla="*/ 6984124 w 8655269"/>
              <a:gd name="connsiteY136" fmla="*/ 2155136 h 2706929"/>
              <a:gd name="connsiteX137" fmla="*/ 7031421 w 8655269"/>
              <a:gd name="connsiteY137" fmla="*/ 2123605 h 2706929"/>
              <a:gd name="connsiteX138" fmla="*/ 7094483 w 8655269"/>
              <a:gd name="connsiteY138" fmla="*/ 1981716 h 2706929"/>
              <a:gd name="connsiteX139" fmla="*/ 7110248 w 8655269"/>
              <a:gd name="connsiteY139" fmla="*/ 1934419 h 2706929"/>
              <a:gd name="connsiteX140" fmla="*/ 7126014 w 8655269"/>
              <a:gd name="connsiteY140" fmla="*/ 1824060 h 2706929"/>
              <a:gd name="connsiteX141" fmla="*/ 7141779 w 8655269"/>
              <a:gd name="connsiteY141" fmla="*/ 1776764 h 2706929"/>
              <a:gd name="connsiteX142" fmla="*/ 7173310 w 8655269"/>
              <a:gd name="connsiteY142" fmla="*/ 625881 h 2706929"/>
              <a:gd name="connsiteX143" fmla="*/ 7204841 w 8655269"/>
              <a:gd name="connsiteY143" fmla="*/ 215978 h 2706929"/>
              <a:gd name="connsiteX144" fmla="*/ 7220607 w 8655269"/>
              <a:gd name="connsiteY144" fmla="*/ 105619 h 2706929"/>
              <a:gd name="connsiteX145" fmla="*/ 7252138 w 8655269"/>
              <a:gd name="connsiteY145" fmla="*/ 58323 h 2706929"/>
              <a:gd name="connsiteX146" fmla="*/ 7362497 w 8655269"/>
              <a:gd name="connsiteY146" fmla="*/ 152916 h 2706929"/>
              <a:gd name="connsiteX147" fmla="*/ 7457090 w 8655269"/>
              <a:gd name="connsiteY147" fmla="*/ 215978 h 2706929"/>
              <a:gd name="connsiteX148" fmla="*/ 7504386 w 8655269"/>
              <a:gd name="connsiteY148" fmla="*/ 247509 h 2706929"/>
              <a:gd name="connsiteX149" fmla="*/ 7551683 w 8655269"/>
              <a:gd name="connsiteY149" fmla="*/ 294805 h 2706929"/>
              <a:gd name="connsiteX150" fmla="*/ 7614745 w 8655269"/>
              <a:gd name="connsiteY150" fmla="*/ 389398 h 2706929"/>
              <a:gd name="connsiteX151" fmla="*/ 7646276 w 8655269"/>
              <a:gd name="connsiteY151" fmla="*/ 436695 h 2706929"/>
              <a:gd name="connsiteX152" fmla="*/ 7725104 w 8655269"/>
              <a:gd name="connsiteY152" fmla="*/ 515523 h 2706929"/>
              <a:gd name="connsiteX153" fmla="*/ 7756635 w 8655269"/>
              <a:gd name="connsiteY153" fmla="*/ 562819 h 2706929"/>
              <a:gd name="connsiteX154" fmla="*/ 7803931 w 8655269"/>
              <a:gd name="connsiteY154" fmla="*/ 610116 h 2706929"/>
              <a:gd name="connsiteX155" fmla="*/ 7851228 w 8655269"/>
              <a:gd name="connsiteY155" fmla="*/ 673178 h 2706929"/>
              <a:gd name="connsiteX156" fmla="*/ 7977352 w 8655269"/>
              <a:gd name="connsiteY156" fmla="*/ 815067 h 2706929"/>
              <a:gd name="connsiteX157" fmla="*/ 7993117 w 8655269"/>
              <a:gd name="connsiteY157" fmla="*/ 862364 h 2706929"/>
              <a:gd name="connsiteX158" fmla="*/ 8056179 w 8655269"/>
              <a:gd name="connsiteY158" fmla="*/ 956957 h 2706929"/>
              <a:gd name="connsiteX159" fmla="*/ 8087710 w 8655269"/>
              <a:gd name="connsiteY159" fmla="*/ 1067316 h 2706929"/>
              <a:gd name="connsiteX160" fmla="*/ 8150773 w 8655269"/>
              <a:gd name="connsiteY160" fmla="*/ 1146143 h 2706929"/>
              <a:gd name="connsiteX161" fmla="*/ 8245366 w 8655269"/>
              <a:gd name="connsiteY161" fmla="*/ 1303798 h 2706929"/>
              <a:gd name="connsiteX162" fmla="*/ 8276897 w 8655269"/>
              <a:gd name="connsiteY162" fmla="*/ 1351095 h 2706929"/>
              <a:gd name="connsiteX163" fmla="*/ 8324193 w 8655269"/>
              <a:gd name="connsiteY163" fmla="*/ 1398391 h 2706929"/>
              <a:gd name="connsiteX164" fmla="*/ 8339959 w 8655269"/>
              <a:gd name="connsiteY164" fmla="*/ 1445688 h 2706929"/>
              <a:gd name="connsiteX165" fmla="*/ 8418786 w 8655269"/>
              <a:gd name="connsiteY165" fmla="*/ 1556047 h 2706929"/>
              <a:gd name="connsiteX166" fmla="*/ 8481848 w 8655269"/>
              <a:gd name="connsiteY166" fmla="*/ 1650640 h 2706929"/>
              <a:gd name="connsiteX167" fmla="*/ 8513379 w 8655269"/>
              <a:gd name="connsiteY167" fmla="*/ 1697936 h 2706929"/>
              <a:gd name="connsiteX168" fmla="*/ 8623738 w 8655269"/>
              <a:gd name="connsiteY168" fmla="*/ 1745233 h 2706929"/>
              <a:gd name="connsiteX169" fmla="*/ 8655269 w 8655269"/>
              <a:gd name="connsiteY169" fmla="*/ 1776764 h 2706929"/>
              <a:gd name="connsiteX170" fmla="*/ 8607973 w 8655269"/>
              <a:gd name="connsiteY170" fmla="*/ 1745233 h 2706929"/>
              <a:gd name="connsiteX171" fmla="*/ 8607973 w 8655269"/>
              <a:gd name="connsiteY171" fmla="*/ 1745233 h 2706929"/>
              <a:gd name="connsiteX172" fmla="*/ 8008883 w 8655269"/>
              <a:gd name="connsiteY172" fmla="*/ 941191 h 2706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8655269" h="2706929">
                <a:moveTo>
                  <a:pt x="0" y="1477219"/>
                </a:moveTo>
                <a:lnTo>
                  <a:pt x="31531" y="1382626"/>
                </a:lnTo>
                <a:cubicBezTo>
                  <a:pt x="36786" y="1366860"/>
                  <a:pt x="43266" y="1351451"/>
                  <a:pt x="47297" y="1335329"/>
                </a:cubicBezTo>
                <a:cubicBezTo>
                  <a:pt x="57807" y="1293288"/>
                  <a:pt x="54790" y="1245262"/>
                  <a:pt x="78828" y="1209205"/>
                </a:cubicBezTo>
                <a:cubicBezTo>
                  <a:pt x="109830" y="1162702"/>
                  <a:pt x="112137" y="1152544"/>
                  <a:pt x="157655" y="1114612"/>
                </a:cubicBezTo>
                <a:cubicBezTo>
                  <a:pt x="172211" y="1102482"/>
                  <a:pt x="189186" y="1093591"/>
                  <a:pt x="204952" y="1083081"/>
                </a:cubicBezTo>
                <a:cubicBezTo>
                  <a:pt x="295315" y="947537"/>
                  <a:pt x="174993" y="1107048"/>
                  <a:pt x="283779" y="1020019"/>
                </a:cubicBezTo>
                <a:cubicBezTo>
                  <a:pt x="298575" y="1008182"/>
                  <a:pt x="302979" y="987109"/>
                  <a:pt x="315310" y="972723"/>
                </a:cubicBezTo>
                <a:cubicBezTo>
                  <a:pt x="334657" y="950152"/>
                  <a:pt x="353638" y="926150"/>
                  <a:pt x="378373" y="909660"/>
                </a:cubicBezTo>
                <a:cubicBezTo>
                  <a:pt x="510068" y="821863"/>
                  <a:pt x="446170" y="873394"/>
                  <a:pt x="567559" y="752005"/>
                </a:cubicBezTo>
                <a:cubicBezTo>
                  <a:pt x="583324" y="736240"/>
                  <a:pt x="602488" y="723260"/>
                  <a:pt x="614855" y="704709"/>
                </a:cubicBezTo>
                <a:cubicBezTo>
                  <a:pt x="727523" y="535705"/>
                  <a:pt x="552067" y="792192"/>
                  <a:pt x="693683" y="610116"/>
                </a:cubicBezTo>
                <a:cubicBezTo>
                  <a:pt x="716949" y="580203"/>
                  <a:pt x="729949" y="542320"/>
                  <a:pt x="756745" y="515523"/>
                </a:cubicBezTo>
                <a:cubicBezTo>
                  <a:pt x="767255" y="505012"/>
                  <a:pt x="780031" y="496359"/>
                  <a:pt x="788276" y="483991"/>
                </a:cubicBezTo>
                <a:cubicBezTo>
                  <a:pt x="852282" y="387981"/>
                  <a:pt x="780902" y="446866"/>
                  <a:pt x="867104" y="389398"/>
                </a:cubicBezTo>
                <a:cubicBezTo>
                  <a:pt x="877614" y="373633"/>
                  <a:pt x="883839" y="353939"/>
                  <a:pt x="898635" y="342102"/>
                </a:cubicBezTo>
                <a:cubicBezTo>
                  <a:pt x="911612" y="331721"/>
                  <a:pt x="934180" y="338087"/>
                  <a:pt x="945931" y="326336"/>
                </a:cubicBezTo>
                <a:cubicBezTo>
                  <a:pt x="972727" y="299540"/>
                  <a:pt x="997009" y="267694"/>
                  <a:pt x="1008993" y="231743"/>
                </a:cubicBezTo>
                <a:cubicBezTo>
                  <a:pt x="1014248" y="215978"/>
                  <a:pt x="1011782" y="194828"/>
                  <a:pt x="1024759" y="184447"/>
                </a:cubicBezTo>
                <a:cubicBezTo>
                  <a:pt x="1041679" y="170911"/>
                  <a:pt x="1066800" y="173936"/>
                  <a:pt x="1087821" y="168681"/>
                </a:cubicBezTo>
                <a:cubicBezTo>
                  <a:pt x="1119352" y="189702"/>
                  <a:pt x="1161393" y="200212"/>
                  <a:pt x="1182414" y="231743"/>
                </a:cubicBezTo>
                <a:cubicBezTo>
                  <a:pt x="1192924" y="247509"/>
                  <a:pt x="1199389" y="266910"/>
                  <a:pt x="1213945" y="279040"/>
                </a:cubicBezTo>
                <a:cubicBezTo>
                  <a:pt x="1371075" y="409983"/>
                  <a:pt x="1175034" y="185022"/>
                  <a:pt x="1340069" y="373633"/>
                </a:cubicBezTo>
                <a:cubicBezTo>
                  <a:pt x="1443616" y="491972"/>
                  <a:pt x="1340427" y="385903"/>
                  <a:pt x="1418897" y="483991"/>
                </a:cubicBezTo>
                <a:cubicBezTo>
                  <a:pt x="1428182" y="495598"/>
                  <a:pt x="1439918" y="505012"/>
                  <a:pt x="1450428" y="515523"/>
                </a:cubicBezTo>
                <a:cubicBezTo>
                  <a:pt x="1483238" y="646766"/>
                  <a:pt x="1443287" y="517009"/>
                  <a:pt x="1497724" y="625881"/>
                </a:cubicBezTo>
                <a:cubicBezTo>
                  <a:pt x="1532481" y="695395"/>
                  <a:pt x="1493273" y="662049"/>
                  <a:pt x="1529255" y="752005"/>
                </a:cubicBezTo>
                <a:cubicBezTo>
                  <a:pt x="1555374" y="817302"/>
                  <a:pt x="1578640" y="832921"/>
                  <a:pt x="1623848" y="878129"/>
                </a:cubicBezTo>
                <a:cubicBezTo>
                  <a:pt x="1676826" y="1037061"/>
                  <a:pt x="1595999" y="790552"/>
                  <a:pt x="1655379" y="988488"/>
                </a:cubicBezTo>
                <a:cubicBezTo>
                  <a:pt x="1664929" y="1020323"/>
                  <a:pt x="1666968" y="1056492"/>
                  <a:pt x="1686910" y="1083081"/>
                </a:cubicBezTo>
                <a:lnTo>
                  <a:pt x="1781504" y="1209205"/>
                </a:lnTo>
                <a:cubicBezTo>
                  <a:pt x="1819305" y="1322613"/>
                  <a:pt x="1773440" y="1180984"/>
                  <a:pt x="1813035" y="1319564"/>
                </a:cubicBezTo>
                <a:cubicBezTo>
                  <a:pt x="1817600" y="1335543"/>
                  <a:pt x="1823545" y="1351095"/>
                  <a:pt x="1828800" y="1366860"/>
                </a:cubicBezTo>
                <a:cubicBezTo>
                  <a:pt x="1854888" y="1575557"/>
                  <a:pt x="1827928" y="1426871"/>
                  <a:pt x="1860331" y="1540281"/>
                </a:cubicBezTo>
                <a:cubicBezTo>
                  <a:pt x="1866284" y="1561115"/>
                  <a:pt x="1865347" y="1584530"/>
                  <a:pt x="1876097" y="1603343"/>
                </a:cubicBezTo>
                <a:cubicBezTo>
                  <a:pt x="1887159" y="1622701"/>
                  <a:pt x="1907628" y="1634874"/>
                  <a:pt x="1923393" y="1650640"/>
                </a:cubicBezTo>
                <a:cubicBezTo>
                  <a:pt x="1928648" y="1666405"/>
                  <a:pt x="1934594" y="1681957"/>
                  <a:pt x="1939159" y="1697936"/>
                </a:cubicBezTo>
                <a:cubicBezTo>
                  <a:pt x="1945112" y="1718770"/>
                  <a:pt x="1946389" y="1741082"/>
                  <a:pt x="1954924" y="1760998"/>
                </a:cubicBezTo>
                <a:cubicBezTo>
                  <a:pt x="1962388" y="1778414"/>
                  <a:pt x="1975442" y="1792876"/>
                  <a:pt x="1986455" y="1808295"/>
                </a:cubicBezTo>
                <a:cubicBezTo>
                  <a:pt x="2019244" y="1854199"/>
                  <a:pt x="2038834" y="1882470"/>
                  <a:pt x="2081048" y="1918654"/>
                </a:cubicBezTo>
                <a:cubicBezTo>
                  <a:pt x="2100998" y="1935754"/>
                  <a:pt x="2123089" y="1950185"/>
                  <a:pt x="2144110" y="1965950"/>
                </a:cubicBezTo>
                <a:cubicBezTo>
                  <a:pt x="2154620" y="1986971"/>
                  <a:pt x="2163185" y="2009083"/>
                  <a:pt x="2175641" y="2029012"/>
                </a:cubicBezTo>
                <a:cubicBezTo>
                  <a:pt x="2193501" y="2057588"/>
                  <a:pt x="2237789" y="2106010"/>
                  <a:pt x="2254469" y="2139371"/>
                </a:cubicBezTo>
                <a:cubicBezTo>
                  <a:pt x="2261901" y="2154235"/>
                  <a:pt x="2261017" y="2172840"/>
                  <a:pt x="2270235" y="2186667"/>
                </a:cubicBezTo>
                <a:cubicBezTo>
                  <a:pt x="2282602" y="2205218"/>
                  <a:pt x="2303843" y="2216365"/>
                  <a:pt x="2317531" y="2233964"/>
                </a:cubicBezTo>
                <a:cubicBezTo>
                  <a:pt x="2340796" y="2263877"/>
                  <a:pt x="2359572" y="2297026"/>
                  <a:pt x="2380593" y="2328557"/>
                </a:cubicBezTo>
                <a:cubicBezTo>
                  <a:pt x="2391103" y="2344323"/>
                  <a:pt x="2396358" y="2365344"/>
                  <a:pt x="2412124" y="2375854"/>
                </a:cubicBezTo>
                <a:lnTo>
                  <a:pt x="2506717" y="2438916"/>
                </a:lnTo>
                <a:cubicBezTo>
                  <a:pt x="2517227" y="2454681"/>
                  <a:pt x="2523452" y="2474376"/>
                  <a:pt x="2538248" y="2486212"/>
                </a:cubicBezTo>
                <a:cubicBezTo>
                  <a:pt x="2551225" y="2496593"/>
                  <a:pt x="2576327" y="2488151"/>
                  <a:pt x="2585545" y="2501978"/>
                </a:cubicBezTo>
                <a:cubicBezTo>
                  <a:pt x="2600409" y="2524274"/>
                  <a:pt x="2591901" y="2555715"/>
                  <a:pt x="2601310" y="2580805"/>
                </a:cubicBezTo>
                <a:cubicBezTo>
                  <a:pt x="2607963" y="2598547"/>
                  <a:pt x="2624367" y="2611155"/>
                  <a:pt x="2632841" y="2628102"/>
                </a:cubicBezTo>
                <a:cubicBezTo>
                  <a:pt x="2640273" y="2642966"/>
                  <a:pt x="2636856" y="2663647"/>
                  <a:pt x="2648607" y="2675398"/>
                </a:cubicBezTo>
                <a:cubicBezTo>
                  <a:pt x="2665225" y="2692016"/>
                  <a:pt x="2690648" y="2696419"/>
                  <a:pt x="2711669" y="2706929"/>
                </a:cubicBezTo>
                <a:cubicBezTo>
                  <a:pt x="2727435" y="2691164"/>
                  <a:pt x="2747904" y="2678991"/>
                  <a:pt x="2758966" y="2659633"/>
                </a:cubicBezTo>
                <a:cubicBezTo>
                  <a:pt x="2769716" y="2640820"/>
                  <a:pt x="2762712" y="2614600"/>
                  <a:pt x="2774731" y="2596571"/>
                </a:cubicBezTo>
                <a:cubicBezTo>
                  <a:pt x="2826401" y="2519066"/>
                  <a:pt x="2822028" y="2595930"/>
                  <a:pt x="2822028" y="2549274"/>
                </a:cubicBezTo>
                <a:cubicBezTo>
                  <a:pt x="2790497" y="2591315"/>
                  <a:pt x="2727435" y="2622846"/>
                  <a:pt x="2727435" y="2675398"/>
                </a:cubicBezTo>
                <a:lnTo>
                  <a:pt x="2822028" y="2580805"/>
                </a:lnTo>
                <a:cubicBezTo>
                  <a:pt x="2858814" y="2470447"/>
                  <a:pt x="2864070" y="2517743"/>
                  <a:pt x="2837793" y="2438916"/>
                </a:cubicBezTo>
                <a:lnTo>
                  <a:pt x="2869324" y="2344323"/>
                </a:lnTo>
                <a:cubicBezTo>
                  <a:pt x="2874579" y="2328557"/>
                  <a:pt x="2875872" y="2310853"/>
                  <a:pt x="2885090" y="2297026"/>
                </a:cubicBezTo>
                <a:cubicBezTo>
                  <a:pt x="2916756" y="2249527"/>
                  <a:pt x="2924150" y="2242672"/>
                  <a:pt x="2948152" y="2186667"/>
                </a:cubicBezTo>
                <a:cubicBezTo>
                  <a:pt x="2954698" y="2171393"/>
                  <a:pt x="2956485" y="2154235"/>
                  <a:pt x="2963917" y="2139371"/>
                </a:cubicBezTo>
                <a:cubicBezTo>
                  <a:pt x="2972391" y="2122423"/>
                  <a:pt x="2987753" y="2109389"/>
                  <a:pt x="2995448" y="2092074"/>
                </a:cubicBezTo>
                <a:cubicBezTo>
                  <a:pt x="3057178" y="1953182"/>
                  <a:pt x="2987949" y="2036510"/>
                  <a:pt x="3074276" y="1950185"/>
                </a:cubicBezTo>
                <a:cubicBezTo>
                  <a:pt x="3113158" y="1794651"/>
                  <a:pt x="3061334" y="1955989"/>
                  <a:pt x="3121573" y="1855591"/>
                </a:cubicBezTo>
                <a:cubicBezTo>
                  <a:pt x="3130123" y="1841341"/>
                  <a:pt x="3129268" y="1822822"/>
                  <a:pt x="3137338" y="1808295"/>
                </a:cubicBezTo>
                <a:cubicBezTo>
                  <a:pt x="3155742" y="1775168"/>
                  <a:pt x="3188416" y="1749653"/>
                  <a:pt x="3200400" y="1713702"/>
                </a:cubicBezTo>
                <a:cubicBezTo>
                  <a:pt x="3213223" y="1675234"/>
                  <a:pt x="3217135" y="1649671"/>
                  <a:pt x="3247697" y="1619109"/>
                </a:cubicBezTo>
                <a:cubicBezTo>
                  <a:pt x="3261095" y="1605711"/>
                  <a:pt x="3279228" y="1598088"/>
                  <a:pt x="3294993" y="1587578"/>
                </a:cubicBezTo>
                <a:cubicBezTo>
                  <a:pt x="3379073" y="1461457"/>
                  <a:pt x="3268720" y="1613850"/>
                  <a:pt x="3373821" y="1508750"/>
                </a:cubicBezTo>
                <a:cubicBezTo>
                  <a:pt x="3387219" y="1495352"/>
                  <a:pt x="3391954" y="1474852"/>
                  <a:pt x="3405352" y="1461454"/>
                </a:cubicBezTo>
                <a:cubicBezTo>
                  <a:pt x="3418750" y="1448056"/>
                  <a:pt x="3437490" y="1441292"/>
                  <a:pt x="3452648" y="1429923"/>
                </a:cubicBezTo>
                <a:cubicBezTo>
                  <a:pt x="3458594" y="1425464"/>
                  <a:pt x="3463159" y="1419412"/>
                  <a:pt x="3468414" y="1414157"/>
                </a:cubicBezTo>
                <a:cubicBezTo>
                  <a:pt x="3447393" y="1424667"/>
                  <a:pt x="3427648" y="1453120"/>
                  <a:pt x="3405352" y="1445688"/>
                </a:cubicBezTo>
                <a:cubicBezTo>
                  <a:pt x="3389586" y="1440433"/>
                  <a:pt x="3411899" y="1412218"/>
                  <a:pt x="3421117" y="1398391"/>
                </a:cubicBezTo>
                <a:cubicBezTo>
                  <a:pt x="3445393" y="1361977"/>
                  <a:pt x="3480813" y="1342829"/>
                  <a:pt x="3515710" y="1319564"/>
                </a:cubicBezTo>
                <a:cubicBezTo>
                  <a:pt x="3536397" y="1288533"/>
                  <a:pt x="3548817" y="1263203"/>
                  <a:pt x="3578773" y="1240736"/>
                </a:cubicBezTo>
                <a:cubicBezTo>
                  <a:pt x="3609090" y="1217999"/>
                  <a:pt x="3646570" y="1204470"/>
                  <a:pt x="3673366" y="1177674"/>
                </a:cubicBezTo>
                <a:cubicBezTo>
                  <a:pt x="3704897" y="1146143"/>
                  <a:pt x="3730857" y="1107816"/>
                  <a:pt x="3767959" y="1083081"/>
                </a:cubicBezTo>
                <a:cubicBezTo>
                  <a:pt x="3783724" y="1072571"/>
                  <a:pt x="3801093" y="1064138"/>
                  <a:pt x="3815255" y="1051550"/>
                </a:cubicBezTo>
                <a:cubicBezTo>
                  <a:pt x="3848583" y="1021925"/>
                  <a:pt x="3872746" y="981692"/>
                  <a:pt x="3909848" y="956957"/>
                </a:cubicBezTo>
                <a:cubicBezTo>
                  <a:pt x="4016809" y="885650"/>
                  <a:pt x="3977644" y="920691"/>
                  <a:pt x="4035973" y="862364"/>
                </a:cubicBezTo>
                <a:cubicBezTo>
                  <a:pt x="4061556" y="785612"/>
                  <a:pt x="4039381" y="835520"/>
                  <a:pt x="4099035" y="752005"/>
                </a:cubicBezTo>
                <a:cubicBezTo>
                  <a:pt x="4110048" y="736587"/>
                  <a:pt x="4118235" y="719095"/>
                  <a:pt x="4130566" y="704709"/>
                </a:cubicBezTo>
                <a:cubicBezTo>
                  <a:pt x="4149913" y="682138"/>
                  <a:pt x="4175057" y="664860"/>
                  <a:pt x="4193628" y="641647"/>
                </a:cubicBezTo>
                <a:cubicBezTo>
                  <a:pt x="4217301" y="612056"/>
                  <a:pt x="4233425" y="576967"/>
                  <a:pt x="4256690" y="547054"/>
                </a:cubicBezTo>
                <a:cubicBezTo>
                  <a:pt x="4304299" y="485842"/>
                  <a:pt x="4336631" y="496414"/>
                  <a:pt x="4367048" y="405164"/>
                </a:cubicBezTo>
                <a:cubicBezTo>
                  <a:pt x="4394798" y="321917"/>
                  <a:pt x="4373596" y="371694"/>
                  <a:pt x="4445876" y="263274"/>
                </a:cubicBezTo>
                <a:cubicBezTo>
                  <a:pt x="4476879" y="216769"/>
                  <a:pt x="4479183" y="206615"/>
                  <a:pt x="4524704" y="168681"/>
                </a:cubicBezTo>
                <a:cubicBezTo>
                  <a:pt x="4539260" y="156551"/>
                  <a:pt x="4554584" y="144614"/>
                  <a:pt x="4572000" y="137150"/>
                </a:cubicBezTo>
                <a:cubicBezTo>
                  <a:pt x="4591916" y="128615"/>
                  <a:pt x="4614041" y="126640"/>
                  <a:pt x="4635062" y="121385"/>
                </a:cubicBezTo>
                <a:cubicBezTo>
                  <a:pt x="4661338" y="142406"/>
                  <a:pt x="4688740" y="162091"/>
                  <a:pt x="4713890" y="184447"/>
                </a:cubicBezTo>
                <a:cubicBezTo>
                  <a:pt x="4736109" y="204197"/>
                  <a:pt x="4753739" y="228938"/>
                  <a:pt x="4776952" y="247509"/>
                </a:cubicBezTo>
                <a:cubicBezTo>
                  <a:pt x="4806543" y="271182"/>
                  <a:pt x="4840014" y="289550"/>
                  <a:pt x="4871545" y="310571"/>
                </a:cubicBezTo>
                <a:cubicBezTo>
                  <a:pt x="4887310" y="321081"/>
                  <a:pt x="4905443" y="328704"/>
                  <a:pt x="4918841" y="342102"/>
                </a:cubicBezTo>
                <a:cubicBezTo>
                  <a:pt x="4929352" y="352612"/>
                  <a:pt x="4937627" y="365986"/>
                  <a:pt x="4950373" y="373633"/>
                </a:cubicBezTo>
                <a:cubicBezTo>
                  <a:pt x="4964623" y="382183"/>
                  <a:pt x="4981904" y="384143"/>
                  <a:pt x="4997669" y="389398"/>
                </a:cubicBezTo>
                <a:cubicBezTo>
                  <a:pt x="5008179" y="405164"/>
                  <a:pt x="5014404" y="424858"/>
                  <a:pt x="5029200" y="436695"/>
                </a:cubicBezTo>
                <a:cubicBezTo>
                  <a:pt x="5042177" y="447076"/>
                  <a:pt x="5064746" y="440709"/>
                  <a:pt x="5076497" y="452460"/>
                </a:cubicBezTo>
                <a:cubicBezTo>
                  <a:pt x="5103293" y="479256"/>
                  <a:pt x="5118538" y="515523"/>
                  <a:pt x="5139559" y="547054"/>
                </a:cubicBezTo>
                <a:lnTo>
                  <a:pt x="5171090" y="594350"/>
                </a:lnTo>
                <a:lnTo>
                  <a:pt x="5202621" y="641647"/>
                </a:lnTo>
                <a:cubicBezTo>
                  <a:pt x="5230326" y="724764"/>
                  <a:pt x="5200075" y="657511"/>
                  <a:pt x="5265683" y="736240"/>
                </a:cubicBezTo>
                <a:cubicBezTo>
                  <a:pt x="5277813" y="750796"/>
                  <a:pt x="5285084" y="768980"/>
                  <a:pt x="5297214" y="783536"/>
                </a:cubicBezTo>
                <a:cubicBezTo>
                  <a:pt x="5311487" y="800664"/>
                  <a:pt x="5330237" y="813705"/>
                  <a:pt x="5344510" y="830833"/>
                </a:cubicBezTo>
                <a:cubicBezTo>
                  <a:pt x="5356640" y="845389"/>
                  <a:pt x="5364204" y="863334"/>
                  <a:pt x="5376041" y="878129"/>
                </a:cubicBezTo>
                <a:cubicBezTo>
                  <a:pt x="5465895" y="990444"/>
                  <a:pt x="5342062" y="811393"/>
                  <a:pt x="5439104" y="956957"/>
                </a:cubicBezTo>
                <a:cubicBezTo>
                  <a:pt x="5462929" y="1052261"/>
                  <a:pt x="5448018" y="999467"/>
                  <a:pt x="5486400" y="1114612"/>
                </a:cubicBezTo>
                <a:cubicBezTo>
                  <a:pt x="5491655" y="1130378"/>
                  <a:pt x="5492948" y="1148082"/>
                  <a:pt x="5502166" y="1161909"/>
                </a:cubicBezTo>
                <a:lnTo>
                  <a:pt x="5533697" y="1209205"/>
                </a:lnTo>
                <a:cubicBezTo>
                  <a:pt x="5544207" y="1240736"/>
                  <a:pt x="5558710" y="1271207"/>
                  <a:pt x="5565228" y="1303798"/>
                </a:cubicBezTo>
                <a:cubicBezTo>
                  <a:pt x="5570483" y="1330074"/>
                  <a:pt x="5569905" y="1358231"/>
                  <a:pt x="5580993" y="1382626"/>
                </a:cubicBezTo>
                <a:cubicBezTo>
                  <a:pt x="5596674" y="1417125"/>
                  <a:pt x="5623034" y="1445688"/>
                  <a:pt x="5644055" y="1477219"/>
                </a:cubicBezTo>
                <a:cubicBezTo>
                  <a:pt x="5654565" y="1492985"/>
                  <a:pt x="5662188" y="1511118"/>
                  <a:pt x="5675586" y="1524516"/>
                </a:cubicBezTo>
                <a:cubicBezTo>
                  <a:pt x="5691352" y="1540281"/>
                  <a:pt x="5709195" y="1554213"/>
                  <a:pt x="5722883" y="1571812"/>
                </a:cubicBezTo>
                <a:cubicBezTo>
                  <a:pt x="5746149" y="1601725"/>
                  <a:pt x="5763208" y="1636088"/>
                  <a:pt x="5785945" y="1666405"/>
                </a:cubicBezTo>
                <a:cubicBezTo>
                  <a:pt x="5801710" y="1687426"/>
                  <a:pt x="5816420" y="1709281"/>
                  <a:pt x="5833241" y="1729467"/>
                </a:cubicBezTo>
                <a:cubicBezTo>
                  <a:pt x="5842757" y="1740886"/>
                  <a:pt x="5855487" y="1749391"/>
                  <a:pt x="5864773" y="1760998"/>
                </a:cubicBezTo>
                <a:cubicBezTo>
                  <a:pt x="5876610" y="1775794"/>
                  <a:pt x="5883973" y="1793909"/>
                  <a:pt x="5896304" y="1808295"/>
                </a:cubicBezTo>
                <a:cubicBezTo>
                  <a:pt x="6017294" y="1949451"/>
                  <a:pt x="5906249" y="1813631"/>
                  <a:pt x="6006662" y="1902888"/>
                </a:cubicBezTo>
                <a:cubicBezTo>
                  <a:pt x="6039990" y="1932513"/>
                  <a:pt x="6064153" y="1972746"/>
                  <a:pt x="6101255" y="1997481"/>
                </a:cubicBezTo>
                <a:lnTo>
                  <a:pt x="6243145" y="2092074"/>
                </a:lnTo>
                <a:cubicBezTo>
                  <a:pt x="6258910" y="2102584"/>
                  <a:pt x="6277043" y="2110207"/>
                  <a:pt x="6290441" y="2123605"/>
                </a:cubicBezTo>
                <a:cubicBezTo>
                  <a:pt x="6354356" y="2187520"/>
                  <a:pt x="6317796" y="2160931"/>
                  <a:pt x="6400800" y="2202433"/>
                </a:cubicBezTo>
                <a:cubicBezTo>
                  <a:pt x="6422733" y="2235333"/>
                  <a:pt x="6454485" y="2284854"/>
                  <a:pt x="6479628" y="2312791"/>
                </a:cubicBezTo>
                <a:cubicBezTo>
                  <a:pt x="6509458" y="2345936"/>
                  <a:pt x="6537118" y="2382650"/>
                  <a:pt x="6574221" y="2407385"/>
                </a:cubicBezTo>
                <a:lnTo>
                  <a:pt x="6668814" y="2470447"/>
                </a:lnTo>
                <a:cubicBezTo>
                  <a:pt x="6679324" y="2486212"/>
                  <a:pt x="6686947" y="2504345"/>
                  <a:pt x="6700345" y="2517743"/>
                </a:cubicBezTo>
                <a:cubicBezTo>
                  <a:pt x="6713743" y="2531141"/>
                  <a:pt x="6732845" y="2537438"/>
                  <a:pt x="6747641" y="2549274"/>
                </a:cubicBezTo>
                <a:cubicBezTo>
                  <a:pt x="6759248" y="2558559"/>
                  <a:pt x="6766805" y="2572560"/>
                  <a:pt x="6779173" y="2580805"/>
                </a:cubicBezTo>
                <a:cubicBezTo>
                  <a:pt x="6818135" y="2606779"/>
                  <a:pt x="6847491" y="2614088"/>
                  <a:pt x="6889531" y="2628102"/>
                </a:cubicBezTo>
                <a:cubicBezTo>
                  <a:pt x="6905297" y="2622847"/>
                  <a:pt x="6925077" y="2624087"/>
                  <a:pt x="6936828" y="2612336"/>
                </a:cubicBezTo>
                <a:cubicBezTo>
                  <a:pt x="6948579" y="2600585"/>
                  <a:pt x="6951318" y="2581609"/>
                  <a:pt x="6952593" y="2565040"/>
                </a:cubicBezTo>
                <a:cubicBezTo>
                  <a:pt x="6961872" y="2444413"/>
                  <a:pt x="6959080" y="2323060"/>
                  <a:pt x="6968359" y="2202433"/>
                </a:cubicBezTo>
                <a:cubicBezTo>
                  <a:pt x="6969634" y="2185864"/>
                  <a:pt x="6973743" y="2168113"/>
                  <a:pt x="6984124" y="2155136"/>
                </a:cubicBezTo>
                <a:cubicBezTo>
                  <a:pt x="6995961" y="2140340"/>
                  <a:pt x="7015655" y="2134115"/>
                  <a:pt x="7031421" y="2123605"/>
                </a:cubicBezTo>
                <a:cubicBezTo>
                  <a:pt x="7081388" y="2048655"/>
                  <a:pt x="7056961" y="2094283"/>
                  <a:pt x="7094483" y="1981716"/>
                </a:cubicBezTo>
                <a:lnTo>
                  <a:pt x="7110248" y="1934419"/>
                </a:lnTo>
                <a:cubicBezTo>
                  <a:pt x="7115503" y="1897633"/>
                  <a:pt x="7118726" y="1860498"/>
                  <a:pt x="7126014" y="1824060"/>
                </a:cubicBezTo>
                <a:cubicBezTo>
                  <a:pt x="7129273" y="1807765"/>
                  <a:pt x="7141311" y="1793375"/>
                  <a:pt x="7141779" y="1776764"/>
                </a:cubicBezTo>
                <a:cubicBezTo>
                  <a:pt x="7175158" y="591819"/>
                  <a:pt x="7086167" y="1061615"/>
                  <a:pt x="7173310" y="625881"/>
                </a:cubicBezTo>
                <a:cubicBezTo>
                  <a:pt x="7183820" y="489247"/>
                  <a:pt x="7185460" y="351639"/>
                  <a:pt x="7204841" y="215978"/>
                </a:cubicBezTo>
                <a:cubicBezTo>
                  <a:pt x="7210096" y="179192"/>
                  <a:pt x="7209929" y="141212"/>
                  <a:pt x="7220607" y="105619"/>
                </a:cubicBezTo>
                <a:cubicBezTo>
                  <a:pt x="7226052" y="87470"/>
                  <a:pt x="7241628" y="74088"/>
                  <a:pt x="7252138" y="58323"/>
                </a:cubicBezTo>
                <a:cubicBezTo>
                  <a:pt x="7397268" y="155075"/>
                  <a:pt x="7171353" y="0"/>
                  <a:pt x="7362497" y="152916"/>
                </a:cubicBezTo>
                <a:cubicBezTo>
                  <a:pt x="7392088" y="176589"/>
                  <a:pt x="7425559" y="194957"/>
                  <a:pt x="7457090" y="215978"/>
                </a:cubicBezTo>
                <a:cubicBezTo>
                  <a:pt x="7472855" y="226488"/>
                  <a:pt x="7490988" y="234111"/>
                  <a:pt x="7504386" y="247509"/>
                </a:cubicBezTo>
                <a:cubicBezTo>
                  <a:pt x="7520152" y="263274"/>
                  <a:pt x="7537995" y="277206"/>
                  <a:pt x="7551683" y="294805"/>
                </a:cubicBezTo>
                <a:cubicBezTo>
                  <a:pt x="7574949" y="324718"/>
                  <a:pt x="7593724" y="357867"/>
                  <a:pt x="7614745" y="389398"/>
                </a:cubicBezTo>
                <a:cubicBezTo>
                  <a:pt x="7625255" y="405164"/>
                  <a:pt x="7632878" y="423297"/>
                  <a:pt x="7646276" y="436695"/>
                </a:cubicBezTo>
                <a:cubicBezTo>
                  <a:pt x="7672552" y="462971"/>
                  <a:pt x="7704491" y="484604"/>
                  <a:pt x="7725104" y="515523"/>
                </a:cubicBezTo>
                <a:cubicBezTo>
                  <a:pt x="7735614" y="531288"/>
                  <a:pt x="7744505" y="548263"/>
                  <a:pt x="7756635" y="562819"/>
                </a:cubicBezTo>
                <a:cubicBezTo>
                  <a:pt x="7770908" y="579947"/>
                  <a:pt x="7789421" y="593188"/>
                  <a:pt x="7803931" y="610116"/>
                </a:cubicBezTo>
                <a:cubicBezTo>
                  <a:pt x="7821031" y="630066"/>
                  <a:pt x="7833650" y="653647"/>
                  <a:pt x="7851228" y="673178"/>
                </a:cubicBezTo>
                <a:cubicBezTo>
                  <a:pt x="7990073" y="827450"/>
                  <a:pt x="7907975" y="711003"/>
                  <a:pt x="7977352" y="815067"/>
                </a:cubicBezTo>
                <a:cubicBezTo>
                  <a:pt x="7982607" y="830833"/>
                  <a:pt x="7985046" y="847837"/>
                  <a:pt x="7993117" y="862364"/>
                </a:cubicBezTo>
                <a:cubicBezTo>
                  <a:pt x="8011521" y="895491"/>
                  <a:pt x="8056179" y="956957"/>
                  <a:pt x="8056179" y="956957"/>
                </a:cubicBezTo>
                <a:cubicBezTo>
                  <a:pt x="8061229" y="977156"/>
                  <a:pt x="8076404" y="1044703"/>
                  <a:pt x="8087710" y="1067316"/>
                </a:cubicBezTo>
                <a:cubicBezTo>
                  <a:pt x="8107598" y="1107092"/>
                  <a:pt x="8121445" y="1116816"/>
                  <a:pt x="8150773" y="1146143"/>
                </a:cubicBezTo>
                <a:cubicBezTo>
                  <a:pt x="8199252" y="1243101"/>
                  <a:pt x="8169267" y="1189649"/>
                  <a:pt x="8245366" y="1303798"/>
                </a:cubicBezTo>
                <a:cubicBezTo>
                  <a:pt x="8255876" y="1319564"/>
                  <a:pt x="8263499" y="1337697"/>
                  <a:pt x="8276897" y="1351095"/>
                </a:cubicBezTo>
                <a:lnTo>
                  <a:pt x="8324193" y="1398391"/>
                </a:lnTo>
                <a:cubicBezTo>
                  <a:pt x="8329448" y="1414157"/>
                  <a:pt x="8332527" y="1430824"/>
                  <a:pt x="8339959" y="1445688"/>
                </a:cubicBezTo>
                <a:cubicBezTo>
                  <a:pt x="8352773" y="1471317"/>
                  <a:pt x="8406288" y="1538193"/>
                  <a:pt x="8418786" y="1556047"/>
                </a:cubicBezTo>
                <a:cubicBezTo>
                  <a:pt x="8440518" y="1587092"/>
                  <a:pt x="8460827" y="1619109"/>
                  <a:pt x="8481848" y="1650640"/>
                </a:cubicBezTo>
                <a:cubicBezTo>
                  <a:pt x="8492358" y="1666405"/>
                  <a:pt x="8495404" y="1691944"/>
                  <a:pt x="8513379" y="1697936"/>
                </a:cubicBezTo>
                <a:cubicBezTo>
                  <a:pt x="8555420" y="1711950"/>
                  <a:pt x="8584776" y="1719258"/>
                  <a:pt x="8623738" y="1745233"/>
                </a:cubicBezTo>
                <a:cubicBezTo>
                  <a:pt x="8636105" y="1753478"/>
                  <a:pt x="8644759" y="1766254"/>
                  <a:pt x="8655269" y="1776764"/>
                </a:cubicBezTo>
                <a:lnTo>
                  <a:pt x="8607973" y="1745233"/>
                </a:lnTo>
                <a:lnTo>
                  <a:pt x="8607973" y="1745233"/>
                </a:lnTo>
                <a:lnTo>
                  <a:pt x="8008883" y="941191"/>
                </a:lnTo>
              </a:path>
            </a:pathLst>
          </a:custGeom>
        </p:spPr>
        <p:style>
          <a:lnRef idx="1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>
            <a:endCxn id="29" idx="19"/>
          </p:cNvCxnSpPr>
          <p:nvPr/>
        </p:nvCxnSpPr>
        <p:spPr>
          <a:xfrm rot="16200000" flipH="1">
            <a:off x="1641414" y="2930585"/>
            <a:ext cx="854645" cy="22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29" idx="92"/>
          </p:cNvCxnSpPr>
          <p:nvPr/>
        </p:nvCxnSpPr>
        <p:spPr>
          <a:xfrm rot="16200000" flipH="1">
            <a:off x="5117798" y="2807002"/>
            <a:ext cx="959703" cy="700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 rot="10800000" flipV="1">
            <a:off x="2978579" y="2515989"/>
            <a:ext cx="187388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তরঙ্গ দৈর্ঘ্য,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rot="5400000" flipH="1" flipV="1">
            <a:off x="2057400" y="2590800"/>
            <a:ext cx="15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35" idx="3"/>
          </p:cNvCxnSpPr>
          <p:nvPr/>
        </p:nvCxnSpPr>
        <p:spPr>
          <a:xfrm flipV="1">
            <a:off x="2133600" y="2777599"/>
            <a:ext cx="844979" cy="418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5" idx="1"/>
          </p:cNvCxnSpPr>
          <p:nvPr/>
        </p:nvCxnSpPr>
        <p:spPr>
          <a:xfrm flipV="1">
            <a:off x="4852467" y="2743200"/>
            <a:ext cx="710133" cy="343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2095500" y="2616852"/>
            <a:ext cx="304800" cy="434549"/>
          </a:xfrm>
          <a:custGeom>
            <a:avLst/>
            <a:gdLst>
              <a:gd name="connsiteX0" fmla="*/ 57150 w 304800"/>
              <a:gd name="connsiteY0" fmla="*/ 202548 h 434549"/>
              <a:gd name="connsiteX1" fmla="*/ 171450 w 304800"/>
              <a:gd name="connsiteY1" fmla="*/ 107298 h 434549"/>
              <a:gd name="connsiteX2" fmla="*/ 228600 w 304800"/>
              <a:gd name="connsiteY2" fmla="*/ 88248 h 434549"/>
              <a:gd name="connsiteX3" fmla="*/ 247650 w 304800"/>
              <a:gd name="connsiteY3" fmla="*/ 12048 h 434549"/>
              <a:gd name="connsiteX4" fmla="*/ 304800 w 304800"/>
              <a:gd name="connsiteY4" fmla="*/ 31098 h 434549"/>
              <a:gd name="connsiteX5" fmla="*/ 247650 w 304800"/>
              <a:gd name="connsiteY5" fmla="*/ 69198 h 434549"/>
              <a:gd name="connsiteX6" fmla="*/ 190500 w 304800"/>
              <a:gd name="connsiteY6" fmla="*/ 126348 h 434549"/>
              <a:gd name="connsiteX7" fmla="*/ 171450 w 304800"/>
              <a:gd name="connsiteY7" fmla="*/ 183498 h 434549"/>
              <a:gd name="connsiteX8" fmla="*/ 190500 w 304800"/>
              <a:gd name="connsiteY8" fmla="*/ 50148 h 434549"/>
              <a:gd name="connsiteX9" fmla="*/ 114300 w 304800"/>
              <a:gd name="connsiteY9" fmla="*/ 88248 h 434549"/>
              <a:gd name="connsiteX10" fmla="*/ 19050 w 304800"/>
              <a:gd name="connsiteY10" fmla="*/ 202548 h 434549"/>
              <a:gd name="connsiteX11" fmla="*/ 57150 w 304800"/>
              <a:gd name="connsiteY11" fmla="*/ 259698 h 434549"/>
              <a:gd name="connsiteX12" fmla="*/ 114300 w 304800"/>
              <a:gd name="connsiteY12" fmla="*/ 297798 h 434549"/>
              <a:gd name="connsiteX13" fmla="*/ 228600 w 304800"/>
              <a:gd name="connsiteY13" fmla="*/ 412098 h 434549"/>
              <a:gd name="connsiteX14" fmla="*/ 152400 w 304800"/>
              <a:gd name="connsiteY14" fmla="*/ 354948 h 434549"/>
              <a:gd name="connsiteX15" fmla="*/ 95250 w 304800"/>
              <a:gd name="connsiteY15" fmla="*/ 316848 h 434549"/>
              <a:gd name="connsiteX16" fmla="*/ 57150 w 304800"/>
              <a:gd name="connsiteY16" fmla="*/ 259698 h 434549"/>
              <a:gd name="connsiteX17" fmla="*/ 0 w 304800"/>
              <a:gd name="connsiteY17" fmla="*/ 183498 h 434549"/>
              <a:gd name="connsiteX18" fmla="*/ 0 w 304800"/>
              <a:gd name="connsiteY18" fmla="*/ 183498 h 434549"/>
              <a:gd name="connsiteX19" fmla="*/ 0 w 304800"/>
              <a:gd name="connsiteY19" fmla="*/ 183498 h 434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800" h="434549">
                <a:moveTo>
                  <a:pt x="57150" y="202548"/>
                </a:moveTo>
                <a:cubicBezTo>
                  <a:pt x="99281" y="160417"/>
                  <a:pt x="118406" y="133820"/>
                  <a:pt x="171450" y="107298"/>
                </a:cubicBezTo>
                <a:cubicBezTo>
                  <a:pt x="189411" y="98318"/>
                  <a:pt x="209550" y="94598"/>
                  <a:pt x="228600" y="88248"/>
                </a:cubicBezTo>
                <a:cubicBezTo>
                  <a:pt x="234950" y="62848"/>
                  <a:pt x="226705" y="27757"/>
                  <a:pt x="247650" y="12048"/>
                </a:cubicBezTo>
                <a:cubicBezTo>
                  <a:pt x="263714" y="0"/>
                  <a:pt x="304800" y="11018"/>
                  <a:pt x="304800" y="31098"/>
                </a:cubicBezTo>
                <a:cubicBezTo>
                  <a:pt x="304800" y="53993"/>
                  <a:pt x="265239" y="54541"/>
                  <a:pt x="247650" y="69198"/>
                </a:cubicBezTo>
                <a:cubicBezTo>
                  <a:pt x="226954" y="86445"/>
                  <a:pt x="209550" y="107298"/>
                  <a:pt x="190500" y="126348"/>
                </a:cubicBezTo>
                <a:cubicBezTo>
                  <a:pt x="184150" y="145398"/>
                  <a:pt x="171450" y="203578"/>
                  <a:pt x="171450" y="183498"/>
                </a:cubicBezTo>
                <a:cubicBezTo>
                  <a:pt x="171450" y="138597"/>
                  <a:pt x="230661" y="30068"/>
                  <a:pt x="190500" y="50148"/>
                </a:cubicBezTo>
                <a:cubicBezTo>
                  <a:pt x="165100" y="62848"/>
                  <a:pt x="137408" y="71742"/>
                  <a:pt x="114300" y="88248"/>
                </a:cubicBezTo>
                <a:cubicBezTo>
                  <a:pt x="67629" y="121584"/>
                  <a:pt x="49430" y="156978"/>
                  <a:pt x="19050" y="202548"/>
                </a:cubicBezTo>
                <a:cubicBezTo>
                  <a:pt x="31750" y="221598"/>
                  <a:pt x="40961" y="243509"/>
                  <a:pt x="57150" y="259698"/>
                </a:cubicBezTo>
                <a:cubicBezTo>
                  <a:pt x="73339" y="275887"/>
                  <a:pt x="97188" y="282587"/>
                  <a:pt x="114300" y="297798"/>
                </a:cubicBezTo>
                <a:cubicBezTo>
                  <a:pt x="154572" y="333595"/>
                  <a:pt x="190500" y="373998"/>
                  <a:pt x="228600" y="412098"/>
                </a:cubicBezTo>
                <a:cubicBezTo>
                  <a:pt x="251051" y="434549"/>
                  <a:pt x="178236" y="373402"/>
                  <a:pt x="152400" y="354948"/>
                </a:cubicBezTo>
                <a:cubicBezTo>
                  <a:pt x="133769" y="341640"/>
                  <a:pt x="114300" y="329548"/>
                  <a:pt x="95250" y="316848"/>
                </a:cubicBezTo>
                <a:lnTo>
                  <a:pt x="57150" y="259698"/>
                </a:lnTo>
                <a:lnTo>
                  <a:pt x="0" y="183498"/>
                </a:lnTo>
                <a:lnTo>
                  <a:pt x="0" y="183498"/>
                </a:lnTo>
                <a:lnTo>
                  <a:pt x="0" y="183498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5353784" y="2555337"/>
            <a:ext cx="246916" cy="378363"/>
          </a:xfrm>
          <a:custGeom>
            <a:avLst/>
            <a:gdLst>
              <a:gd name="connsiteX0" fmla="*/ 18316 w 246916"/>
              <a:gd name="connsiteY0" fmla="*/ 35463 h 378363"/>
              <a:gd name="connsiteX1" fmla="*/ 75466 w 246916"/>
              <a:gd name="connsiteY1" fmla="*/ 73563 h 378363"/>
              <a:gd name="connsiteX2" fmla="*/ 170716 w 246916"/>
              <a:gd name="connsiteY2" fmla="*/ 92613 h 378363"/>
              <a:gd name="connsiteX3" fmla="*/ 227866 w 246916"/>
              <a:gd name="connsiteY3" fmla="*/ 111663 h 378363"/>
              <a:gd name="connsiteX4" fmla="*/ 18316 w 246916"/>
              <a:gd name="connsiteY4" fmla="*/ 73563 h 378363"/>
              <a:gd name="connsiteX5" fmla="*/ 75466 w 246916"/>
              <a:gd name="connsiteY5" fmla="*/ 111663 h 378363"/>
              <a:gd name="connsiteX6" fmla="*/ 246916 w 246916"/>
              <a:gd name="connsiteY6" fmla="*/ 149763 h 378363"/>
              <a:gd name="connsiteX7" fmla="*/ 227866 w 246916"/>
              <a:gd name="connsiteY7" fmla="*/ 283113 h 378363"/>
              <a:gd name="connsiteX8" fmla="*/ 170716 w 246916"/>
              <a:gd name="connsiteY8" fmla="*/ 321213 h 378363"/>
              <a:gd name="connsiteX9" fmla="*/ 151666 w 246916"/>
              <a:gd name="connsiteY9" fmla="*/ 378363 h 378363"/>
              <a:gd name="connsiteX10" fmla="*/ 151666 w 246916"/>
              <a:gd name="connsiteY10" fmla="*/ 321213 h 378363"/>
              <a:gd name="connsiteX11" fmla="*/ 189766 w 246916"/>
              <a:gd name="connsiteY11" fmla="*/ 264063 h 378363"/>
              <a:gd name="connsiteX12" fmla="*/ 151666 w 246916"/>
              <a:gd name="connsiteY12" fmla="*/ 149763 h 378363"/>
              <a:gd name="connsiteX13" fmla="*/ 132616 w 246916"/>
              <a:gd name="connsiteY13" fmla="*/ 92613 h 378363"/>
              <a:gd name="connsiteX14" fmla="*/ 151666 w 246916"/>
              <a:gd name="connsiteY14" fmla="*/ 16413 h 378363"/>
              <a:gd name="connsiteX15" fmla="*/ 189766 w 246916"/>
              <a:gd name="connsiteY15" fmla="*/ 73563 h 378363"/>
              <a:gd name="connsiteX16" fmla="*/ 227866 w 246916"/>
              <a:gd name="connsiteY16" fmla="*/ 187863 h 378363"/>
              <a:gd name="connsiteX17" fmla="*/ 170716 w 246916"/>
              <a:gd name="connsiteY17" fmla="*/ 302163 h 378363"/>
              <a:gd name="connsiteX18" fmla="*/ 227866 w 246916"/>
              <a:gd name="connsiteY18" fmla="*/ 321213 h 378363"/>
              <a:gd name="connsiteX19" fmla="*/ 227866 w 246916"/>
              <a:gd name="connsiteY19" fmla="*/ 302163 h 378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6916" h="378363">
                <a:moveTo>
                  <a:pt x="18316" y="35463"/>
                </a:moveTo>
                <a:cubicBezTo>
                  <a:pt x="37366" y="48163"/>
                  <a:pt x="54029" y="65524"/>
                  <a:pt x="75466" y="73563"/>
                </a:cubicBezTo>
                <a:cubicBezTo>
                  <a:pt x="105783" y="84932"/>
                  <a:pt x="139304" y="84760"/>
                  <a:pt x="170716" y="92613"/>
                </a:cubicBezTo>
                <a:cubicBezTo>
                  <a:pt x="190197" y="97483"/>
                  <a:pt x="208816" y="105313"/>
                  <a:pt x="227866" y="111663"/>
                </a:cubicBezTo>
                <a:cubicBezTo>
                  <a:pt x="162907" y="62944"/>
                  <a:pt x="116400" y="0"/>
                  <a:pt x="18316" y="73563"/>
                </a:cubicBezTo>
                <a:cubicBezTo>
                  <a:pt x="0" y="87300"/>
                  <a:pt x="54988" y="101424"/>
                  <a:pt x="75466" y="111663"/>
                </a:cubicBezTo>
                <a:cubicBezTo>
                  <a:pt x="122363" y="135111"/>
                  <a:pt x="203016" y="142446"/>
                  <a:pt x="246916" y="149763"/>
                </a:cubicBezTo>
                <a:cubicBezTo>
                  <a:pt x="240566" y="194213"/>
                  <a:pt x="246102" y="242082"/>
                  <a:pt x="227866" y="283113"/>
                </a:cubicBezTo>
                <a:cubicBezTo>
                  <a:pt x="218567" y="304035"/>
                  <a:pt x="185019" y="303335"/>
                  <a:pt x="170716" y="321213"/>
                </a:cubicBezTo>
                <a:cubicBezTo>
                  <a:pt x="158172" y="336893"/>
                  <a:pt x="158016" y="359313"/>
                  <a:pt x="151666" y="378363"/>
                </a:cubicBezTo>
                <a:cubicBezTo>
                  <a:pt x="56601" y="346675"/>
                  <a:pt x="96273" y="376606"/>
                  <a:pt x="151666" y="321213"/>
                </a:cubicBezTo>
                <a:cubicBezTo>
                  <a:pt x="167855" y="305024"/>
                  <a:pt x="177066" y="283113"/>
                  <a:pt x="189766" y="264063"/>
                </a:cubicBezTo>
                <a:lnTo>
                  <a:pt x="151666" y="149763"/>
                </a:lnTo>
                <a:lnTo>
                  <a:pt x="132616" y="92613"/>
                </a:lnTo>
                <a:cubicBezTo>
                  <a:pt x="138966" y="67213"/>
                  <a:pt x="126828" y="24692"/>
                  <a:pt x="151666" y="16413"/>
                </a:cubicBezTo>
                <a:cubicBezTo>
                  <a:pt x="173386" y="9173"/>
                  <a:pt x="180467" y="52641"/>
                  <a:pt x="189766" y="73563"/>
                </a:cubicBezTo>
                <a:cubicBezTo>
                  <a:pt x="206077" y="110263"/>
                  <a:pt x="227866" y="187863"/>
                  <a:pt x="227866" y="187863"/>
                </a:cubicBezTo>
                <a:cubicBezTo>
                  <a:pt x="187758" y="308187"/>
                  <a:pt x="229927" y="302163"/>
                  <a:pt x="170716" y="302163"/>
                </a:cubicBezTo>
                <a:lnTo>
                  <a:pt x="227866" y="321213"/>
                </a:lnTo>
                <a:lnTo>
                  <a:pt x="227866" y="302163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>
            <a:stCxn id="29" idx="57"/>
          </p:cNvCxnSpPr>
          <p:nvPr/>
        </p:nvCxnSpPr>
        <p:spPr>
          <a:xfrm>
            <a:off x="3722175" y="5878396"/>
            <a:ext cx="11625" cy="751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7488321" y="6192127"/>
            <a:ext cx="72135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3733800" y="6248400"/>
            <a:ext cx="4114800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 rot="10800000" flipV="1">
            <a:off x="4800600" y="6009620"/>
            <a:ext cx="1981200" cy="54358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তরঙ্গ দৈর্ঘ্য,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5" name="Freeform 54"/>
          <p:cNvSpPr/>
          <p:nvPr/>
        </p:nvSpPr>
        <p:spPr>
          <a:xfrm>
            <a:off x="4572000" y="2628900"/>
            <a:ext cx="228600" cy="342900"/>
          </a:xfrm>
          <a:custGeom>
            <a:avLst/>
            <a:gdLst>
              <a:gd name="connsiteX0" fmla="*/ 0 w 228600"/>
              <a:gd name="connsiteY0" fmla="*/ 0 h 342900"/>
              <a:gd name="connsiteX1" fmla="*/ 57150 w 228600"/>
              <a:gd name="connsiteY1" fmla="*/ 19050 h 342900"/>
              <a:gd name="connsiteX2" fmla="*/ 190500 w 228600"/>
              <a:gd name="connsiteY2" fmla="*/ 171450 h 342900"/>
              <a:gd name="connsiteX3" fmla="*/ 228600 w 228600"/>
              <a:gd name="connsiteY3" fmla="*/ 266700 h 342900"/>
              <a:gd name="connsiteX4" fmla="*/ 228600 w 228600"/>
              <a:gd name="connsiteY4" fmla="*/ 266700 h 342900"/>
              <a:gd name="connsiteX5" fmla="*/ 114300 w 228600"/>
              <a:gd name="connsiteY5" fmla="*/ 57150 h 342900"/>
              <a:gd name="connsiteX6" fmla="*/ 95250 w 228600"/>
              <a:gd name="connsiteY6" fmla="*/ 114300 h 342900"/>
              <a:gd name="connsiteX7" fmla="*/ 76200 w 228600"/>
              <a:gd name="connsiteY7" fmla="*/ 228600 h 342900"/>
              <a:gd name="connsiteX8" fmla="*/ 19050 w 228600"/>
              <a:gd name="connsiteY8" fmla="*/ 342900 h 342900"/>
              <a:gd name="connsiteX9" fmla="*/ 57150 w 228600"/>
              <a:gd name="connsiteY9" fmla="*/ 228600 h 342900"/>
              <a:gd name="connsiteX10" fmla="*/ 57150 w 228600"/>
              <a:gd name="connsiteY10" fmla="*/ 2286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8600" h="342900">
                <a:moveTo>
                  <a:pt x="0" y="0"/>
                </a:moveTo>
                <a:cubicBezTo>
                  <a:pt x="19050" y="6350"/>
                  <a:pt x="40810" y="7378"/>
                  <a:pt x="57150" y="19050"/>
                </a:cubicBezTo>
                <a:cubicBezTo>
                  <a:pt x="110270" y="56993"/>
                  <a:pt x="152042" y="120172"/>
                  <a:pt x="190500" y="171450"/>
                </a:cubicBezTo>
                <a:cubicBezTo>
                  <a:pt x="214040" y="242070"/>
                  <a:pt x="200570" y="210639"/>
                  <a:pt x="228600" y="266700"/>
                </a:cubicBezTo>
                <a:lnTo>
                  <a:pt x="228600" y="266700"/>
                </a:lnTo>
                <a:cubicBezTo>
                  <a:pt x="190500" y="196850"/>
                  <a:pt x="166694" y="117029"/>
                  <a:pt x="114300" y="57150"/>
                </a:cubicBezTo>
                <a:cubicBezTo>
                  <a:pt x="101077" y="42038"/>
                  <a:pt x="99606" y="94698"/>
                  <a:pt x="95250" y="114300"/>
                </a:cubicBezTo>
                <a:cubicBezTo>
                  <a:pt x="86871" y="152006"/>
                  <a:pt x="87299" y="191603"/>
                  <a:pt x="76200" y="228600"/>
                </a:cubicBezTo>
                <a:lnTo>
                  <a:pt x="19050" y="342900"/>
                </a:lnTo>
                <a:lnTo>
                  <a:pt x="57150" y="228600"/>
                </a:lnTo>
                <a:lnTo>
                  <a:pt x="57150" y="22860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6172200" y="5943600"/>
            <a:ext cx="254790" cy="565545"/>
          </a:xfrm>
          <a:custGeom>
            <a:avLst/>
            <a:gdLst>
              <a:gd name="connsiteX0" fmla="*/ 68817 w 254790"/>
              <a:gd name="connsiteY0" fmla="*/ 108345 h 565545"/>
              <a:gd name="connsiteX1" fmla="*/ 145017 w 254790"/>
              <a:gd name="connsiteY1" fmla="*/ 241695 h 565545"/>
              <a:gd name="connsiteX2" fmla="*/ 221217 w 254790"/>
              <a:gd name="connsiteY2" fmla="*/ 355995 h 565545"/>
              <a:gd name="connsiteX3" fmla="*/ 240267 w 254790"/>
              <a:gd name="connsiteY3" fmla="*/ 432195 h 565545"/>
              <a:gd name="connsiteX4" fmla="*/ 183117 w 254790"/>
              <a:gd name="connsiteY4" fmla="*/ 317895 h 565545"/>
              <a:gd name="connsiteX5" fmla="*/ 164067 w 254790"/>
              <a:gd name="connsiteY5" fmla="*/ 241695 h 565545"/>
              <a:gd name="connsiteX6" fmla="*/ 125967 w 254790"/>
              <a:gd name="connsiteY6" fmla="*/ 394095 h 565545"/>
              <a:gd name="connsiteX7" fmla="*/ 87867 w 254790"/>
              <a:gd name="connsiteY7" fmla="*/ 565545 h 565545"/>
              <a:gd name="connsiteX8" fmla="*/ 106917 w 254790"/>
              <a:gd name="connsiteY8" fmla="*/ 432195 h 56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790" h="565545">
                <a:moveTo>
                  <a:pt x="68817" y="108345"/>
                </a:moveTo>
                <a:cubicBezTo>
                  <a:pt x="200614" y="306040"/>
                  <a:pt x="0" y="0"/>
                  <a:pt x="145017" y="241695"/>
                </a:cubicBezTo>
                <a:cubicBezTo>
                  <a:pt x="168576" y="280960"/>
                  <a:pt x="221217" y="355995"/>
                  <a:pt x="221217" y="355995"/>
                </a:cubicBezTo>
                <a:cubicBezTo>
                  <a:pt x="227567" y="381395"/>
                  <a:pt x="254790" y="453980"/>
                  <a:pt x="240267" y="432195"/>
                </a:cubicBezTo>
                <a:cubicBezTo>
                  <a:pt x="198522" y="369578"/>
                  <a:pt x="202835" y="386907"/>
                  <a:pt x="183117" y="317895"/>
                </a:cubicBezTo>
                <a:cubicBezTo>
                  <a:pt x="175924" y="292721"/>
                  <a:pt x="170417" y="267095"/>
                  <a:pt x="164067" y="241695"/>
                </a:cubicBezTo>
                <a:cubicBezTo>
                  <a:pt x="106265" y="415102"/>
                  <a:pt x="194931" y="141226"/>
                  <a:pt x="125967" y="394095"/>
                </a:cubicBezTo>
                <a:cubicBezTo>
                  <a:pt x="81843" y="555884"/>
                  <a:pt x="87867" y="454281"/>
                  <a:pt x="87867" y="565545"/>
                </a:cubicBezTo>
                <a:lnTo>
                  <a:pt x="106917" y="432195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 rot="10800000" flipH="1" flipV="1">
            <a:off x="6324600" y="1658684"/>
            <a:ext cx="16764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তরঙ্গ শীর্ষ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7" name="Straight Connector 26"/>
          <p:cNvCxnSpPr>
            <a:stCxn id="29" idx="92"/>
          </p:cNvCxnSpPr>
          <p:nvPr/>
        </p:nvCxnSpPr>
        <p:spPr>
          <a:xfrm flipV="1">
            <a:off x="5632698" y="2286000"/>
            <a:ext cx="844302" cy="1035903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1790702" y="4914900"/>
            <a:ext cx="1219201" cy="685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600200" y="5791200"/>
            <a:ext cx="1447800" cy="523220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strike="sngStrike" dirty="0" smtClean="0">
                <a:latin typeface="NikoshBAN" pitchFamily="2" charset="0"/>
                <a:cs typeface="NikoshBAN" pitchFamily="2" charset="0"/>
              </a:rPr>
              <a:t>তরঙ্গ পাদ </a:t>
            </a:r>
            <a:endParaRPr lang="en-US" sz="2800" strike="sngStrike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3" name="Straight Connector 32"/>
          <p:cNvCxnSpPr>
            <a:stCxn id="29" idx="76"/>
          </p:cNvCxnSpPr>
          <p:nvPr/>
        </p:nvCxnSpPr>
        <p:spPr>
          <a:xfrm>
            <a:off x="4416910" y="4600149"/>
            <a:ext cx="383690" cy="81005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9" idx="145"/>
          </p:cNvCxnSpPr>
          <p:nvPr/>
        </p:nvCxnSpPr>
        <p:spPr>
          <a:xfrm flipV="1">
            <a:off x="8253747" y="2743200"/>
            <a:ext cx="509253" cy="51558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838200"/>
            <a:ext cx="6858000" cy="11079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তরঙ্গের প্রকারভেদ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209800"/>
            <a:ext cx="8153400" cy="42473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bn-BD" sz="5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তরঙ্গ দুই প্রকার, যেমন</a:t>
            </a:r>
          </a:p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১।অনুপ্রস্থ তরঙ্গ</a:t>
            </a:r>
          </a:p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২।অনুদৈর্ঘ্য  তরঙ্গ </a:t>
            </a:r>
          </a:p>
          <a:p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453</Words>
  <Application>Microsoft Office PowerPoint</Application>
  <PresentationFormat>On-screen Show (4:3)</PresentationFormat>
  <Paragraphs>79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স্বাগতম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/>
  <cp:lastModifiedBy>TTC LAB</cp:lastModifiedBy>
  <cp:revision>104</cp:revision>
  <dcterms:created xsi:type="dcterms:W3CDTF">2006-08-16T00:00:00Z</dcterms:created>
  <dcterms:modified xsi:type="dcterms:W3CDTF">2013-05-19T18:36:08Z</dcterms:modified>
</cp:coreProperties>
</file>